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75" r:id="rId4"/>
  </p:sldMasterIdLst>
  <p:notesMasterIdLst>
    <p:notesMasterId r:id="rId19"/>
  </p:notesMasterIdLst>
  <p:sldIdLst>
    <p:sldId id="331" r:id="rId5"/>
    <p:sldId id="337" r:id="rId6"/>
    <p:sldId id="273" r:id="rId7"/>
    <p:sldId id="316" r:id="rId8"/>
    <p:sldId id="282" r:id="rId9"/>
    <p:sldId id="258" r:id="rId10"/>
    <p:sldId id="340" r:id="rId11"/>
    <p:sldId id="327" r:id="rId12"/>
    <p:sldId id="342" r:id="rId13"/>
    <p:sldId id="308" r:id="rId14"/>
    <p:sldId id="345" r:id="rId15"/>
    <p:sldId id="310" r:id="rId16"/>
    <p:sldId id="344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8" autoAdjust="0"/>
    <p:restoredTop sz="96190" autoAdjust="0"/>
  </p:normalViewPr>
  <p:slideViewPr>
    <p:cSldViewPr snapToGrid="0" showGuides="1">
      <p:cViewPr varScale="1">
        <p:scale>
          <a:sx n="119" d="100"/>
          <a:sy n="119" d="100"/>
        </p:scale>
        <p:origin x="256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5979-170A-4394-8F88-6D40C8E17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F0178-857D-4A68-9913-D83CBFB27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B383-8E96-49B6-8AC4-76EF60B6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05C70-3D44-44D0-BA36-74921812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2805-5196-4E0B-994A-9BCE3D567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4891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0B98-8536-4CB6-975C-CC1C1E2D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F7BD2-3915-4ADD-9AF8-F28F1B5F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F788-363E-449B-A211-F0E348A8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9763-A068-4878-B3F2-4FD826FA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7DC65-B0DA-4965-9F02-1900FAB8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94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9FBE-EFA5-4A3E-9EF5-F0A28A06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D86F6-FCCD-4F36-818D-91A7FC5C2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8DE3A-5B0C-4226-8F53-E6D38601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AE07-99B6-4DB7-9554-81AA1843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44BD-EF64-452F-809E-51BB956E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9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11BDD-858E-4663-871A-2B293641141B}"/>
              </a:ext>
            </a:extLst>
          </p:cNvPr>
          <p:cNvGrpSpPr/>
          <p:nvPr/>
        </p:nvGrpSpPr>
        <p:grpSpPr>
          <a:xfrm rot="12366785">
            <a:off x="10129411" y="5122363"/>
            <a:ext cx="1606966" cy="144692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228A7DD-C11F-4B4E-AF2C-CE54F2008B9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BFD568-8E6E-401C-AE55-F36A046BAF38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4DA946-3FFE-44A8-9614-341AEDEEE4EB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B41061-E576-4CF5-9B7C-FC1E177299A2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C2D19A9-E706-4355-967B-37AED5F69B20}"/>
              </a:ext>
            </a:extLst>
          </p:cNvPr>
          <p:cNvSpPr/>
          <p:nvPr/>
        </p:nvSpPr>
        <p:spPr>
          <a:xfrm>
            <a:off x="10132589" y="4237994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C20A26-F482-4693-ACD6-51371EC7CC4B}"/>
              </a:ext>
            </a:extLst>
          </p:cNvPr>
          <p:cNvGrpSpPr/>
          <p:nvPr/>
        </p:nvGrpSpPr>
        <p:grpSpPr>
          <a:xfrm rot="2159485">
            <a:off x="10055501" y="296435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359D8-12EB-4981-8FC9-674C1DA3FA8C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9AE250E-0814-4DFF-80F3-7D1B1F0463B4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AA6CAE3-5ACB-4D9C-ADB8-97A59EC650F1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2F002E-A757-44E2-B762-EAA60285B2A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14329A-1A87-4CC1-B3DE-BA0FD7750868}"/>
              </a:ext>
            </a:extLst>
          </p:cNvPr>
          <p:cNvSpPr/>
          <p:nvPr/>
        </p:nvSpPr>
        <p:spPr>
          <a:xfrm>
            <a:off x="8967752" y="3381941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9A123FC-02CE-41F5-8044-BF4EEF221F28}"/>
              </a:ext>
            </a:extLst>
          </p:cNvPr>
          <p:cNvSpPr/>
          <p:nvPr/>
        </p:nvSpPr>
        <p:spPr>
          <a:xfrm>
            <a:off x="3024122" y="1688320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4288D6C-FFD6-4513-B7FB-6E8702672008}"/>
              </a:ext>
            </a:extLst>
          </p:cNvPr>
          <p:cNvSpPr/>
          <p:nvPr/>
        </p:nvSpPr>
        <p:spPr>
          <a:xfrm>
            <a:off x="11118869" y="220249"/>
            <a:ext cx="853923" cy="853924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009AE0-84D1-46BD-A3D1-DE1CB19D32ED}"/>
              </a:ext>
            </a:extLst>
          </p:cNvPr>
          <p:cNvGrpSpPr/>
          <p:nvPr/>
        </p:nvGrpSpPr>
        <p:grpSpPr>
          <a:xfrm rot="1212279">
            <a:off x="4087175" y="247501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47D2D1-6005-4632-809B-6B5BDCD4F2E1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C69DB4C-B2EA-4392-B4A3-EE775C7B812F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A57558-A521-4754-B376-50F1CEB743F4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3A0459-4D3D-48F2-8909-33333F49E440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AD32A1-1249-4ABA-B7D2-F068D0D4D3F8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215BE9-B303-434B-9E15-6EC5D7007495}"/>
              </a:ext>
            </a:extLst>
          </p:cNvPr>
          <p:cNvGrpSpPr/>
          <p:nvPr/>
        </p:nvGrpSpPr>
        <p:grpSpPr>
          <a:xfrm>
            <a:off x="8507469" y="529601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09DAD2-AC54-4D08-BA47-B17D63965C4A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FE9CBB-A365-4955-9D17-02A906A0A62F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49B596-5392-4413-8239-0EFAC58C51AC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8C02BA6-7A63-47F9-8DDF-38320E62477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52D0FF-E99F-49A0-B658-59855EA4A5AC}"/>
              </a:ext>
            </a:extLst>
          </p:cNvPr>
          <p:cNvGrpSpPr/>
          <p:nvPr/>
        </p:nvGrpSpPr>
        <p:grpSpPr>
          <a:xfrm rot="18655185">
            <a:off x="7923365" y="4809769"/>
            <a:ext cx="1639387" cy="985059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06EEF8-C820-49D6-9EAE-41763A5315FA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B6371E7-8DBE-4426-B808-11EE3562F156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056C3D-76B0-4443-AB02-45EB5BF3EE13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7089887-82B9-4AAD-94F6-87BE88D57333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558D77-924C-4DCC-BFF7-E4B3731F5DA2}"/>
              </a:ext>
            </a:extLst>
          </p:cNvPr>
          <p:cNvGrpSpPr/>
          <p:nvPr/>
        </p:nvGrpSpPr>
        <p:grpSpPr>
          <a:xfrm>
            <a:off x="218787" y="4076953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9ABFBE-0792-4BCE-A56B-CA7BFD894F8B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B55807-BD22-4048-954D-034035693AB1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604511B-5CCB-4401-AD66-43DC945D070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5779E09-5F7A-4743-A1ED-396B9867C6F6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A4F8E1-7B8C-4038-8994-541902C4B0AB}"/>
              </a:ext>
            </a:extLst>
          </p:cNvPr>
          <p:cNvSpPr/>
          <p:nvPr/>
        </p:nvSpPr>
        <p:spPr>
          <a:xfrm>
            <a:off x="3839744" y="5541765"/>
            <a:ext cx="936646" cy="931442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31E7249-19DE-4C8D-8922-A84026F00998}"/>
              </a:ext>
            </a:extLst>
          </p:cNvPr>
          <p:cNvSpPr/>
          <p:nvPr/>
        </p:nvSpPr>
        <p:spPr>
          <a:xfrm>
            <a:off x="3024122" y="4785587"/>
            <a:ext cx="1051669" cy="1070562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F296A9-A09A-48BD-A24C-EBADEB320079}"/>
              </a:ext>
            </a:extLst>
          </p:cNvPr>
          <p:cNvSpPr/>
          <p:nvPr/>
        </p:nvSpPr>
        <p:spPr>
          <a:xfrm rot="2246763">
            <a:off x="322349" y="3332008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7F4FB8-48CF-4E0D-8CB1-B2ED10FE732C}"/>
              </a:ext>
            </a:extLst>
          </p:cNvPr>
          <p:cNvSpPr/>
          <p:nvPr/>
        </p:nvSpPr>
        <p:spPr>
          <a:xfrm>
            <a:off x="6408280" y="6041992"/>
            <a:ext cx="494433" cy="4916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4B5F9-D8AC-415E-8C09-4BE415AA2EDA}"/>
              </a:ext>
            </a:extLst>
          </p:cNvPr>
          <p:cNvGrpSpPr/>
          <p:nvPr userDrawn="1"/>
        </p:nvGrpSpPr>
        <p:grpSpPr>
          <a:xfrm rot="14140429">
            <a:off x="1251624" y="1931265"/>
            <a:ext cx="1916415" cy="17255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EFBED93-CBB4-4C98-8D24-35EE940EECB0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A8F8B1D-3A60-433E-8DEA-E9695D76ACF7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C21027D-C275-43F0-9DF7-CDBF13331717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31230A-3F00-4E5D-AB2B-619EA30B194D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ED5CE5D-67E4-403F-B3DA-7E99871E9C8C}"/>
              </a:ext>
            </a:extLst>
          </p:cNvPr>
          <p:cNvSpPr/>
          <p:nvPr userDrawn="1"/>
        </p:nvSpPr>
        <p:spPr>
          <a:xfrm>
            <a:off x="529815" y="248541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70C0C8B-A623-4A77-8067-AE3A11119257}"/>
              </a:ext>
            </a:extLst>
          </p:cNvPr>
          <p:cNvSpPr/>
          <p:nvPr userDrawn="1"/>
        </p:nvSpPr>
        <p:spPr>
          <a:xfrm>
            <a:off x="7565721" y="431683"/>
            <a:ext cx="1263772" cy="1286476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DAEFC4-4C0C-4BEB-903F-14C3DBA0B8C0}"/>
              </a:ext>
            </a:extLst>
          </p:cNvPr>
          <p:cNvGrpSpPr/>
          <p:nvPr userDrawn="1"/>
        </p:nvGrpSpPr>
        <p:grpSpPr>
          <a:xfrm rot="19800000">
            <a:off x="206465" y="743263"/>
            <a:ext cx="3054679" cy="1218879"/>
            <a:chOff x="1727363" y="3556278"/>
            <a:chExt cx="3054679" cy="1218879"/>
          </a:xfrm>
          <a:solidFill>
            <a:schemeClr val="bg1">
              <a:alpha val="5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906127-6506-4703-A9AE-51223C1418C5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3C86351-4A7B-4A01-A872-297FC5E76705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D4F4732-F596-454F-92F1-65E5E4954D19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B1B23E5-8635-4B3E-8862-FDD5D0A04D2D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404570-F880-4ADE-AC20-8133EAAC08BE}"/>
                </a:ext>
              </a:extLst>
            </p:cNvPr>
            <p:cNvSpPr/>
            <p:nvPr/>
          </p:nvSpPr>
          <p:spPr>
            <a:xfrm>
              <a:off x="1727363" y="4086481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EBBC-FED0-431E-A2D8-2BF60AF707F1}"/>
              </a:ext>
            </a:extLst>
          </p:cNvPr>
          <p:cNvGrpSpPr/>
          <p:nvPr userDrawn="1"/>
        </p:nvGrpSpPr>
        <p:grpSpPr>
          <a:xfrm rot="13107797">
            <a:off x="6810793" y="5777610"/>
            <a:ext cx="1277753" cy="767764"/>
            <a:chOff x="2753518" y="3556278"/>
            <a:chExt cx="2028524" cy="1218879"/>
          </a:xfrm>
          <a:solidFill>
            <a:schemeClr val="bg1">
              <a:alpha val="5000"/>
            </a:schemeClr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E8B5CDA-A8E3-48D9-B1C6-1E28374AAF94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5A5C1DD-EF26-4025-B68D-0775AA454261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04AE5A0-084E-4214-8571-E964F22366AE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F66AB02-A030-4AD1-9F74-1D06F453FF8F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C980EF8-E09C-4F4B-BF9F-49F28E94B6ED}"/>
              </a:ext>
            </a:extLst>
          </p:cNvPr>
          <p:cNvSpPr/>
          <p:nvPr userDrawn="1"/>
        </p:nvSpPr>
        <p:spPr>
          <a:xfrm>
            <a:off x="8809094" y="351406"/>
            <a:ext cx="577306" cy="577307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C5A4-9565-489D-B7D6-24E3563A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A43E8-6DEB-42DC-8315-A59B1F0D2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3AFD6-197C-40BA-A2AC-818F4859C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3DD1E-56D3-456E-95F6-D81F89E5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F9537-BB38-419E-B17A-695604CC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94A71-5AA9-4296-A667-12F1DA7E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2394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DBEB-0BC4-4C33-A367-E61660D2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7D96E-3424-41C5-BF1E-24D2AFE2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064F1-85B0-417D-A034-52AA524D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480BC-80AE-499A-98D3-599CA470C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C29DE-55E0-4082-8FB7-3EB8FC556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7C7597-C827-4996-841B-8842F99D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CC82D-AD46-4CCA-A12C-085798BC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82CC4-5B73-4B2A-8124-26076B99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1316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7DC2-6228-4ADC-AB0A-3386694A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02B45-5572-4369-927A-BD642613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B22A3-7DB2-4EC6-8ABD-FA84AD4C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F827D-11C3-4205-A2CD-A140F9C3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122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272DE-735F-4B66-AE3E-798D6007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86F146-B65D-477E-94F2-DA4C0116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43134-AA46-427A-A277-3CC86ADE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718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3382-221E-41C6-8635-1E27F1F8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EA1B-AAD5-4B1C-BC00-F95D6A8B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A7AFE-82E2-42DF-AC16-B928D535F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5B3AC-4197-4AFE-A240-F1868E551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9B26C-2063-4D74-96A1-50B5EED0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66B8E-8ABB-455D-B165-3FEC072F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3919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9E8F-6DE1-49B9-AD44-1E04C280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297A6-FCA1-41B6-973F-887156DD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275F6-F80C-4EA4-96DE-2E4CC1615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2EF4-30EA-4313-A4D1-6930316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07AD5-D169-48E3-9DF4-FF351C9A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1BA27-1D18-4011-A73D-90E2F6BF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174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ED82-79A6-4987-BD22-A4FC24B8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4071A-F8B3-4327-875F-C4B21725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E6CE3-FFF0-4E04-97F1-48BBBD80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C9221-B90E-4CB3-9575-B83E449A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D96B2-DFA3-4154-8024-AA456948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5526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156C8-3CB6-4104-A726-8235E6A64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508C-8273-404F-AB34-3F7BED890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5C029-74A8-48D0-9B93-0E31F457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D1FF-7F7D-4122-B4B3-EE8FE2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1022-B2BF-422B-8F0E-D5B31259A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716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1" r:id="rId3"/>
    <p:sldLayoutId id="2147483666" r:id="rId4"/>
    <p:sldLayoutId id="2147483659" r:id="rId5"/>
    <p:sldLayoutId id="2147483665" r:id="rId6"/>
    <p:sldLayoutId id="2147483667" r:id="rId7"/>
    <p:sldLayoutId id="2147483669" r:id="rId8"/>
    <p:sldLayoutId id="2147483664" r:id="rId9"/>
    <p:sldLayoutId id="2147483668" r:id="rId10"/>
    <p:sldLayoutId id="2147483674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A529-BE53-45D8-96DA-F452DD1B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A3421-4A8F-4471-880B-AB97535A0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4E5C-2480-4CA7-9F65-B6C1C91D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E7F38-AD77-453F-9A5C-D281FB679EBF}" type="datetimeFigureOut">
              <a:rPr lang="en-ID" smtClean="0"/>
              <a:t>15/02/23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4DE0-FA39-437D-94F9-F5776B3D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A11F-F8D9-428E-A374-3D4D2D213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6074-5ABA-40D2-B0D2-5A225C1397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226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katadata.co.id/intannirmala/ekonopedia/61a0615b1617f/pertarungan-unilever-menghadapai-pandem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edhk.com/vuc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4/01/what-vuca-really-means-for-yo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s://www.sprinthink.id/3-contoh-vuca-di-indonesia-di-berbagai-sektor-bisnis/#:~:text=Ada%20banyak%20contoh%20VUCA%20di,retail%20terganggu%20karena%20lapak%20onlin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hyperlink" Target="https://katadata.co.id/intannirmala/ekonopedia/61a0615b1617f/pertarungan-unilever-menghadapai-pandemi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3227745-A39A-4E4F-B826-03D30F35EB0D}"/>
              </a:ext>
            </a:extLst>
          </p:cNvPr>
          <p:cNvGrpSpPr/>
          <p:nvPr/>
        </p:nvGrpSpPr>
        <p:grpSpPr>
          <a:xfrm>
            <a:off x="-211043" y="242749"/>
            <a:ext cx="3451519" cy="2538224"/>
            <a:chOff x="-211043" y="242749"/>
            <a:chExt cx="3451519" cy="253822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D98EE80-DEDE-430B-935C-DB5A307EB381}"/>
                </a:ext>
              </a:extLst>
            </p:cNvPr>
            <p:cNvGrpSpPr/>
            <p:nvPr/>
          </p:nvGrpSpPr>
          <p:grpSpPr>
            <a:xfrm rot="18821504" flipH="1">
              <a:off x="2536016" y="1987747"/>
              <a:ext cx="830987" cy="577933"/>
              <a:chOff x="5405974" y="1533288"/>
              <a:chExt cx="611040" cy="424965"/>
            </a:xfrm>
          </p:grpSpPr>
          <p:sp>
            <p:nvSpPr>
              <p:cNvPr id="117" name="Trapezoid 116">
                <a:extLst>
                  <a:ext uri="{FF2B5EF4-FFF2-40B4-BE49-F238E27FC236}">
                    <a16:creationId xmlns:a16="http://schemas.microsoft.com/office/drawing/2014/main" id="{BB555E24-6D38-4A4A-861D-6AF072B96FAC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rapezoid 115">
                <a:extLst>
                  <a:ext uri="{FF2B5EF4-FFF2-40B4-BE49-F238E27FC236}">
                    <a16:creationId xmlns:a16="http://schemas.microsoft.com/office/drawing/2014/main" id="{A7D9085C-2B58-4F88-9B08-2B2F4B0DBF73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rapezoid 117">
                <a:extLst>
                  <a:ext uri="{FF2B5EF4-FFF2-40B4-BE49-F238E27FC236}">
                    <a16:creationId xmlns:a16="http://schemas.microsoft.com/office/drawing/2014/main" id="{E698BC45-A595-4DD2-87C7-3302FA8BE798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rapezoid 118">
                <a:extLst>
                  <a:ext uri="{FF2B5EF4-FFF2-40B4-BE49-F238E27FC236}">
                    <a16:creationId xmlns:a16="http://schemas.microsoft.com/office/drawing/2014/main" id="{5A89F4B4-1ED6-4282-BAE7-5107B2DD9024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rapezoid 119">
                <a:extLst>
                  <a:ext uri="{FF2B5EF4-FFF2-40B4-BE49-F238E27FC236}">
                    <a16:creationId xmlns:a16="http://schemas.microsoft.com/office/drawing/2014/main" id="{9DE2CED2-AEEB-4346-B8BA-39D5C9F008E3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86DA89-BF25-4B2F-B746-19009E28529A}"/>
                </a:ext>
              </a:extLst>
            </p:cNvPr>
            <p:cNvGrpSpPr/>
            <p:nvPr/>
          </p:nvGrpSpPr>
          <p:grpSpPr>
            <a:xfrm rot="20700986">
              <a:off x="-211043" y="561627"/>
              <a:ext cx="688855" cy="2063532"/>
              <a:chOff x="391500" y="630207"/>
              <a:chExt cx="531845" cy="1593193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A31B3607-BD19-4C4C-B903-0E09D92762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E0AD24E-7646-4E0E-B33F-FBCA5E5E3A55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E1FC3-06F7-42CE-9911-5FEC1436C053}"/>
                </a:ext>
              </a:extLst>
            </p:cNvPr>
            <p:cNvGrpSpPr/>
            <p:nvPr/>
          </p:nvGrpSpPr>
          <p:grpSpPr>
            <a:xfrm rot="14601445">
              <a:off x="1150919" y="215556"/>
              <a:ext cx="729571" cy="2548346"/>
              <a:chOff x="391500" y="630207"/>
              <a:chExt cx="531845" cy="159319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A650D8B-2C6F-4CAD-B6D5-FE7BDEFD4CE7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4D8DB57F-27AE-4641-A856-C26060E5CCAA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10D57C7-999C-42DA-AF11-D48981C22307}"/>
                </a:ext>
              </a:extLst>
            </p:cNvPr>
            <p:cNvSpPr/>
            <p:nvPr/>
          </p:nvSpPr>
          <p:spPr>
            <a:xfrm>
              <a:off x="182294" y="1854426"/>
              <a:ext cx="926547" cy="92654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077C34-CBAE-4645-92CD-6DF20774BB54}"/>
                </a:ext>
              </a:extLst>
            </p:cNvPr>
            <p:cNvSpPr/>
            <p:nvPr/>
          </p:nvSpPr>
          <p:spPr>
            <a:xfrm>
              <a:off x="282221" y="1954353"/>
              <a:ext cx="726695" cy="726695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7183266-7827-4E9F-84EA-469E59172608}"/>
                </a:ext>
              </a:extLst>
            </p:cNvPr>
            <p:cNvSpPr/>
            <p:nvPr/>
          </p:nvSpPr>
          <p:spPr>
            <a:xfrm>
              <a:off x="464259" y="2137337"/>
              <a:ext cx="362617" cy="360726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6CA7BCC-4553-4E37-AEA2-3EB99A1C138A}"/>
                </a:ext>
              </a:extLst>
            </p:cNvPr>
            <p:cNvSpPr/>
            <p:nvPr/>
          </p:nvSpPr>
          <p:spPr>
            <a:xfrm>
              <a:off x="585218" y="2257350"/>
              <a:ext cx="120700" cy="1207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7962633-7205-4392-AE46-2DCD52369CED}"/>
                </a:ext>
              </a:extLst>
            </p:cNvPr>
            <p:cNvGrpSpPr/>
            <p:nvPr/>
          </p:nvGrpSpPr>
          <p:grpSpPr>
            <a:xfrm rot="8720915">
              <a:off x="2465418" y="429474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id="{F7579618-1C24-40C8-A27D-763A2EDC201E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94">
                <a:extLst>
                  <a:ext uri="{FF2B5EF4-FFF2-40B4-BE49-F238E27FC236}">
                    <a16:creationId xmlns:a16="http://schemas.microsoft.com/office/drawing/2014/main" id="{105B8F30-72EC-476F-BEF8-7534C575E875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E1A9330-7C3E-42EF-9689-A307053E150C}"/>
                </a:ext>
              </a:extLst>
            </p:cNvPr>
            <p:cNvGrpSpPr/>
            <p:nvPr/>
          </p:nvGrpSpPr>
          <p:grpSpPr>
            <a:xfrm>
              <a:off x="1986951" y="242749"/>
              <a:ext cx="770532" cy="770532"/>
              <a:chOff x="121429" y="411152"/>
              <a:chExt cx="607378" cy="60737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767F0B7-D8C1-4D35-AD36-EBAAE3837800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91E6EC7-EAD1-4E13-93D7-56F5A0CC4EDF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3822756-2E6A-4C01-B51C-7B5998A2AA43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FB5A917-5A10-4B61-AECD-DF53363D1AD8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09E326-94C9-4F3D-9DF9-72EE68F8DD51}"/>
              </a:ext>
            </a:extLst>
          </p:cNvPr>
          <p:cNvGrpSpPr/>
          <p:nvPr/>
        </p:nvGrpSpPr>
        <p:grpSpPr>
          <a:xfrm>
            <a:off x="9069470" y="2982614"/>
            <a:ext cx="3046078" cy="3734081"/>
            <a:chOff x="9087758" y="3138062"/>
            <a:chExt cx="3046078" cy="3734081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34B25F4-A622-4E94-91F2-EE926E055A3A}"/>
                </a:ext>
              </a:extLst>
            </p:cNvPr>
            <p:cNvGrpSpPr/>
            <p:nvPr/>
          </p:nvGrpSpPr>
          <p:grpSpPr>
            <a:xfrm rot="2947662" flipH="1">
              <a:off x="9383082" y="3263151"/>
              <a:ext cx="827730" cy="577552"/>
              <a:chOff x="5405974" y="1533288"/>
              <a:chExt cx="608646" cy="424685"/>
            </a:xfrm>
          </p:grpSpPr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8CF2E195-A136-4A42-B1B4-0B0148CDFE1A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0B124FED-97B6-4F06-9731-9D29B0561BC7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0EA6782A-0670-41FA-9AE6-7B65C293465D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04327686-E7B8-4F3B-9E28-57504EB680BD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3337CC3D-84B2-4AD8-B61E-01ED6854D66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9385788-1A56-4FAA-99BB-4D1E186F07D4}"/>
                </a:ext>
              </a:extLst>
            </p:cNvPr>
            <p:cNvGrpSpPr/>
            <p:nvPr/>
          </p:nvGrpSpPr>
          <p:grpSpPr>
            <a:xfrm rot="7415005" flipH="1">
              <a:off x="9775096" y="5495950"/>
              <a:ext cx="688855" cy="2063532"/>
              <a:chOff x="391500" y="630207"/>
              <a:chExt cx="531845" cy="1593193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21F8A59E-C6F6-4724-87EE-8E94B37F3CBB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0A417290-EEF9-41B0-B262-7A482058F11B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D84579D-4389-4EC7-A4CB-9681E03F82B8}"/>
                </a:ext>
              </a:extLst>
            </p:cNvPr>
            <p:cNvGrpSpPr/>
            <p:nvPr/>
          </p:nvGrpSpPr>
          <p:grpSpPr>
            <a:xfrm rot="13514546" flipH="1">
              <a:off x="10293888" y="3976487"/>
              <a:ext cx="729571" cy="2548346"/>
              <a:chOff x="391500" y="630207"/>
              <a:chExt cx="531845" cy="1593193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267AEE3-0B9A-4F04-9A01-D73730080DA0}"/>
                  </a:ext>
                </a:extLst>
              </p:cNvPr>
              <p:cNvSpPr/>
              <p:nvPr/>
            </p:nvSpPr>
            <p:spPr>
              <a:xfrm rot="20495611">
                <a:off x="400452" y="630207"/>
                <a:ext cx="522893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D2EC9984-CBE1-4789-B02E-812C1985D0FD}"/>
                  </a:ext>
                </a:extLst>
              </p:cNvPr>
              <p:cNvSpPr/>
              <p:nvPr/>
            </p:nvSpPr>
            <p:spPr>
              <a:xfrm rot="20495611">
                <a:off x="391500" y="684262"/>
                <a:ext cx="191608" cy="1539138"/>
              </a:xfrm>
              <a:prstGeom prst="roundRect">
                <a:avLst>
                  <a:gd name="adj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B75C2C5-EC3E-4D2E-A7B9-0C388DE0B877}"/>
                </a:ext>
              </a:extLst>
            </p:cNvPr>
            <p:cNvGrpSpPr/>
            <p:nvPr/>
          </p:nvGrpSpPr>
          <p:grpSpPr>
            <a:xfrm rot="6515991" flipH="1">
              <a:off x="9133139" y="5347988"/>
              <a:ext cx="926547" cy="926547"/>
              <a:chOff x="121429" y="411152"/>
              <a:chExt cx="607378" cy="607378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84A35F0-BD57-4A3A-A86D-7CDC896DFDE8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3180975-4EF8-4D47-8846-45CD19732CF1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C7E0D0C-5A75-457A-983C-CE2B9453616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84F0334-3B67-4DB2-8E8A-153CB7F3A0E5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53406839-AC3B-4A8E-BD7B-371FF6E0EDCB}"/>
                </a:ext>
              </a:extLst>
            </p:cNvPr>
            <p:cNvGrpSpPr/>
            <p:nvPr/>
          </p:nvGrpSpPr>
          <p:grpSpPr>
            <a:xfrm rot="17832318" flipH="1">
              <a:off x="10630036" y="3483559"/>
              <a:ext cx="606909" cy="1518446"/>
              <a:chOff x="4130254" y="650162"/>
              <a:chExt cx="502274" cy="1664988"/>
            </a:xfrm>
            <a:solidFill>
              <a:schemeClr val="accent2"/>
            </a:solidFill>
          </p:grpSpPr>
          <p:sp>
            <p:nvSpPr>
              <p:cNvPr id="154" name="Trapezoid 153">
                <a:extLst>
                  <a:ext uri="{FF2B5EF4-FFF2-40B4-BE49-F238E27FC236}">
                    <a16:creationId xmlns:a16="http://schemas.microsoft.com/office/drawing/2014/main" id="{93B4A039-0226-4710-BA77-B2733CA7E982}"/>
                  </a:ext>
                </a:extLst>
              </p:cNvPr>
              <p:cNvSpPr/>
              <p:nvPr/>
            </p:nvSpPr>
            <p:spPr>
              <a:xfrm>
                <a:off x="4130254" y="650162"/>
                <a:ext cx="502274" cy="1664988"/>
              </a:xfrm>
              <a:prstGeom prst="trapezoid">
                <a:avLst>
                  <a:gd name="adj" fmla="val 9168"/>
                </a:avLst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94">
                <a:extLst>
                  <a:ext uri="{FF2B5EF4-FFF2-40B4-BE49-F238E27FC236}">
                    <a16:creationId xmlns:a16="http://schemas.microsoft.com/office/drawing/2014/main" id="{D036E978-CAEF-4576-83F5-B79017F86032}"/>
                  </a:ext>
                </a:extLst>
              </p:cNvPr>
              <p:cNvSpPr/>
              <p:nvPr/>
            </p:nvSpPr>
            <p:spPr>
              <a:xfrm>
                <a:off x="4449648" y="650162"/>
                <a:ext cx="182880" cy="1664988"/>
              </a:xfrm>
              <a:custGeom>
                <a:avLst/>
                <a:gdLst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82880 w 182880"/>
                  <a:gd name="connsiteY2" fmla="*/ 0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0540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68965 w 182880"/>
                  <a:gd name="connsiteY2" fmla="*/ 6157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  <a:gd name="connsiteX0" fmla="*/ 0 w 182880"/>
                  <a:gd name="connsiteY0" fmla="*/ 1664988 h 1664988"/>
                  <a:gd name="connsiteX1" fmla="*/ 0 w 182880"/>
                  <a:gd name="connsiteY1" fmla="*/ 0 h 1664988"/>
                  <a:gd name="connsiteX2" fmla="*/ 133619 w 182880"/>
                  <a:gd name="connsiteY2" fmla="*/ 3079 h 1664988"/>
                  <a:gd name="connsiteX3" fmla="*/ 182880 w 182880"/>
                  <a:gd name="connsiteY3" fmla="*/ 1664988 h 1664988"/>
                  <a:gd name="connsiteX4" fmla="*/ 0 w 182880"/>
                  <a:gd name="connsiteY4" fmla="*/ 1664988 h 166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880" h="1664988">
                    <a:moveTo>
                      <a:pt x="0" y="1664988"/>
                    </a:moveTo>
                    <a:lnTo>
                      <a:pt x="0" y="0"/>
                    </a:lnTo>
                    <a:lnTo>
                      <a:pt x="133619" y="3079"/>
                    </a:lnTo>
                    <a:lnTo>
                      <a:pt x="182880" y="1664988"/>
                    </a:lnTo>
                    <a:lnTo>
                      <a:pt x="0" y="16649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97DC697-5A84-461C-82D8-B044E999F46C}"/>
                </a:ext>
              </a:extLst>
            </p:cNvPr>
            <p:cNvGrpSpPr/>
            <p:nvPr/>
          </p:nvGrpSpPr>
          <p:grpSpPr>
            <a:xfrm rot="6515991" flipH="1">
              <a:off x="11363304" y="4328467"/>
              <a:ext cx="770532" cy="770532"/>
              <a:chOff x="121429" y="411152"/>
              <a:chExt cx="607378" cy="60737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A6F0CB0-F8B1-4874-BEAD-F3D7BCDCC4B5}"/>
                  </a:ext>
                </a:extLst>
              </p:cNvPr>
              <p:cNvSpPr/>
              <p:nvPr/>
            </p:nvSpPr>
            <p:spPr>
              <a:xfrm>
                <a:off x="121429" y="411152"/>
                <a:ext cx="607378" cy="60737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44F3C12-B133-4331-B02E-9987EA31F24C}"/>
                  </a:ext>
                </a:extLst>
              </p:cNvPr>
              <p:cNvSpPr/>
              <p:nvPr/>
            </p:nvSpPr>
            <p:spPr>
              <a:xfrm>
                <a:off x="186934" y="476657"/>
                <a:ext cx="476369" cy="47636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97E590C-DA32-413F-B669-8836D72BE739}"/>
                  </a:ext>
                </a:extLst>
              </p:cNvPr>
              <p:cNvSpPr/>
              <p:nvPr/>
            </p:nvSpPr>
            <p:spPr>
              <a:xfrm>
                <a:off x="306265" y="596608"/>
                <a:ext cx="237706" cy="236466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D6D5E445-5649-4117-8BBC-CD6118CE33C0}"/>
                  </a:ext>
                </a:extLst>
              </p:cNvPr>
              <p:cNvSpPr/>
              <p:nvPr/>
            </p:nvSpPr>
            <p:spPr>
              <a:xfrm>
                <a:off x="385557" y="675280"/>
                <a:ext cx="79122" cy="79122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3CD6C908-6459-4021-AE8E-283EF4C1ED44}"/>
              </a:ext>
            </a:extLst>
          </p:cNvPr>
          <p:cNvSpPr/>
          <p:nvPr/>
        </p:nvSpPr>
        <p:spPr>
          <a:xfrm>
            <a:off x="8831560" y="2981015"/>
            <a:ext cx="893052" cy="892469"/>
          </a:xfrm>
          <a:custGeom>
            <a:avLst/>
            <a:gdLst>
              <a:gd name="connsiteX0" fmla="*/ 446879 w 893052"/>
              <a:gd name="connsiteY0" fmla="*/ 366069 h 892469"/>
              <a:gd name="connsiteX1" fmla="*/ 367213 w 893052"/>
              <a:gd name="connsiteY1" fmla="*/ 445391 h 892469"/>
              <a:gd name="connsiteX2" fmla="*/ 446535 w 893052"/>
              <a:gd name="connsiteY2" fmla="*/ 525402 h 892469"/>
              <a:gd name="connsiteX3" fmla="*/ 526373 w 893052"/>
              <a:gd name="connsiteY3" fmla="*/ 445907 h 892469"/>
              <a:gd name="connsiteX4" fmla="*/ 446879 w 893052"/>
              <a:gd name="connsiteY4" fmla="*/ 366069 h 892469"/>
              <a:gd name="connsiteX5" fmla="*/ 447223 w 893052"/>
              <a:gd name="connsiteY5" fmla="*/ 129135 h 892469"/>
              <a:gd name="connsiteX6" fmla="*/ 763479 w 893052"/>
              <a:gd name="connsiteY6" fmla="*/ 446251 h 892469"/>
              <a:gd name="connsiteX7" fmla="*/ 446018 w 893052"/>
              <a:gd name="connsiteY7" fmla="*/ 762164 h 892469"/>
              <a:gd name="connsiteX8" fmla="*/ 130278 w 893052"/>
              <a:gd name="connsiteY8" fmla="*/ 445219 h 892469"/>
              <a:gd name="connsiteX9" fmla="*/ 447223 w 893052"/>
              <a:gd name="connsiteY9" fmla="*/ 129135 h 892469"/>
              <a:gd name="connsiteX10" fmla="*/ 446879 w 893052"/>
              <a:gd name="connsiteY10" fmla="*/ 119843 h 892469"/>
              <a:gd name="connsiteX11" fmla="*/ 120643 w 893052"/>
              <a:gd name="connsiteY11" fmla="*/ 444187 h 892469"/>
              <a:gd name="connsiteX12" fmla="*/ 446363 w 893052"/>
              <a:gd name="connsiteY12" fmla="*/ 771283 h 892469"/>
              <a:gd name="connsiteX13" fmla="*/ 772599 w 893052"/>
              <a:gd name="connsiteY13" fmla="*/ 445391 h 892469"/>
              <a:gd name="connsiteX14" fmla="*/ 446879 w 893052"/>
              <a:gd name="connsiteY14" fmla="*/ 119843 h 892469"/>
              <a:gd name="connsiteX15" fmla="*/ 500047 w 893052"/>
              <a:gd name="connsiteY15" fmla="*/ 85 h 892469"/>
              <a:gd name="connsiteX16" fmla="*/ 504692 w 893052"/>
              <a:gd name="connsiteY16" fmla="*/ 258 h 892469"/>
              <a:gd name="connsiteX17" fmla="*/ 524652 w 893052"/>
              <a:gd name="connsiteY17" fmla="*/ 21766 h 892469"/>
              <a:gd name="connsiteX18" fmla="*/ 525857 w 893052"/>
              <a:gd name="connsiteY18" fmla="*/ 61857 h 892469"/>
              <a:gd name="connsiteX19" fmla="*/ 532911 w 893052"/>
              <a:gd name="connsiteY19" fmla="*/ 73557 h 892469"/>
              <a:gd name="connsiteX20" fmla="*/ 558377 w 893052"/>
              <a:gd name="connsiteY20" fmla="*/ 80268 h 892469"/>
              <a:gd name="connsiteX21" fmla="*/ 570422 w 893052"/>
              <a:gd name="connsiteY21" fmla="*/ 73901 h 892469"/>
              <a:gd name="connsiteX22" fmla="*/ 593306 w 893052"/>
              <a:gd name="connsiteY22" fmla="*/ 37252 h 892469"/>
              <a:gd name="connsiteX23" fmla="*/ 615503 w 893052"/>
              <a:gd name="connsiteY23" fmla="*/ 29509 h 892469"/>
              <a:gd name="connsiteX24" fmla="*/ 619460 w 893052"/>
              <a:gd name="connsiteY24" fmla="*/ 30885 h 892469"/>
              <a:gd name="connsiteX25" fmla="*/ 632021 w 893052"/>
              <a:gd name="connsiteY25" fmla="*/ 55491 h 892469"/>
              <a:gd name="connsiteX26" fmla="*/ 623074 w 893052"/>
              <a:gd name="connsiteY26" fmla="*/ 94033 h 892469"/>
              <a:gd name="connsiteX27" fmla="*/ 629268 w 893052"/>
              <a:gd name="connsiteY27" fmla="*/ 110724 h 892469"/>
              <a:gd name="connsiteX28" fmla="*/ 649227 w 893052"/>
              <a:gd name="connsiteY28" fmla="*/ 121736 h 892469"/>
              <a:gd name="connsiteX29" fmla="*/ 662477 w 893052"/>
              <a:gd name="connsiteY29" fmla="*/ 118639 h 892469"/>
              <a:gd name="connsiteX30" fmla="*/ 694137 w 893052"/>
              <a:gd name="connsiteY30" fmla="*/ 89215 h 892469"/>
              <a:gd name="connsiteX31" fmla="*/ 717538 w 893052"/>
              <a:gd name="connsiteY31" fmla="*/ 87323 h 892469"/>
              <a:gd name="connsiteX32" fmla="*/ 718742 w 893052"/>
              <a:gd name="connsiteY32" fmla="*/ 88183 h 892469"/>
              <a:gd name="connsiteX33" fmla="*/ 726141 w 893052"/>
              <a:gd name="connsiteY33" fmla="*/ 117951 h 892469"/>
              <a:gd name="connsiteX34" fmla="*/ 707730 w 893052"/>
              <a:gd name="connsiteY34" fmla="*/ 152363 h 892469"/>
              <a:gd name="connsiteX35" fmla="*/ 709279 w 893052"/>
              <a:gd name="connsiteY35" fmla="*/ 168710 h 892469"/>
              <a:gd name="connsiteX36" fmla="*/ 724764 w 893052"/>
              <a:gd name="connsiteY36" fmla="*/ 184024 h 892469"/>
              <a:gd name="connsiteX37" fmla="*/ 740250 w 893052"/>
              <a:gd name="connsiteY37" fmla="*/ 185400 h 892469"/>
              <a:gd name="connsiteX38" fmla="*/ 779309 w 893052"/>
              <a:gd name="connsiteY38" fmla="*/ 164752 h 892469"/>
              <a:gd name="connsiteX39" fmla="*/ 800645 w 893052"/>
              <a:gd name="connsiteY39" fmla="*/ 169226 h 892469"/>
              <a:gd name="connsiteX40" fmla="*/ 807184 w 893052"/>
              <a:gd name="connsiteY40" fmla="*/ 178001 h 892469"/>
              <a:gd name="connsiteX41" fmla="*/ 805463 w 893052"/>
              <a:gd name="connsiteY41" fmla="*/ 197273 h 892469"/>
              <a:gd name="connsiteX42" fmla="*/ 774319 w 893052"/>
              <a:gd name="connsiteY42" fmla="*/ 230825 h 892469"/>
              <a:gd name="connsiteX43" fmla="*/ 771566 w 893052"/>
              <a:gd name="connsiteY43" fmla="*/ 244591 h 892469"/>
              <a:gd name="connsiteX44" fmla="*/ 783439 w 893052"/>
              <a:gd name="connsiteY44" fmla="*/ 265238 h 892469"/>
              <a:gd name="connsiteX45" fmla="*/ 798580 w 893052"/>
              <a:gd name="connsiteY45" fmla="*/ 270229 h 892469"/>
              <a:gd name="connsiteX46" fmla="*/ 842629 w 893052"/>
              <a:gd name="connsiteY46" fmla="*/ 260249 h 892469"/>
              <a:gd name="connsiteX47" fmla="*/ 858975 w 893052"/>
              <a:gd name="connsiteY47" fmla="*/ 267819 h 892469"/>
              <a:gd name="connsiteX48" fmla="*/ 864137 w 893052"/>
              <a:gd name="connsiteY48" fmla="*/ 279692 h 892469"/>
              <a:gd name="connsiteX49" fmla="*/ 857082 w 893052"/>
              <a:gd name="connsiteY49" fmla="*/ 298963 h 892469"/>
              <a:gd name="connsiteX50" fmla="*/ 820777 w 893052"/>
              <a:gd name="connsiteY50" fmla="*/ 321504 h 892469"/>
              <a:gd name="connsiteX51" fmla="*/ 813034 w 893052"/>
              <a:gd name="connsiteY51" fmla="*/ 338366 h 892469"/>
              <a:gd name="connsiteX52" fmla="*/ 818368 w 893052"/>
              <a:gd name="connsiteY52" fmla="*/ 357982 h 892469"/>
              <a:gd name="connsiteX53" fmla="*/ 831273 w 893052"/>
              <a:gd name="connsiteY53" fmla="*/ 367101 h 892469"/>
              <a:gd name="connsiteX54" fmla="*/ 876526 w 893052"/>
              <a:gd name="connsiteY54" fmla="*/ 368822 h 892469"/>
              <a:gd name="connsiteX55" fmla="*/ 891152 w 893052"/>
              <a:gd name="connsiteY55" fmla="*/ 380350 h 892469"/>
              <a:gd name="connsiteX56" fmla="*/ 893044 w 893052"/>
              <a:gd name="connsiteY56" fmla="*/ 394288 h 892469"/>
              <a:gd name="connsiteX57" fmla="*/ 881860 w 893052"/>
              <a:gd name="connsiteY57" fmla="*/ 410118 h 892469"/>
              <a:gd name="connsiteX58" fmla="*/ 841080 w 893052"/>
              <a:gd name="connsiteY58" fmla="*/ 422679 h 892469"/>
              <a:gd name="connsiteX59" fmla="*/ 828348 w 893052"/>
              <a:gd name="connsiteY59" fmla="*/ 438852 h 892469"/>
              <a:gd name="connsiteX60" fmla="*/ 829208 w 893052"/>
              <a:gd name="connsiteY60" fmla="*/ 460189 h 892469"/>
              <a:gd name="connsiteX61" fmla="*/ 837983 w 893052"/>
              <a:gd name="connsiteY61" fmla="*/ 469480 h 892469"/>
              <a:gd name="connsiteX62" fmla="*/ 880827 w 893052"/>
              <a:gd name="connsiteY62" fmla="*/ 482557 h 892469"/>
              <a:gd name="connsiteX63" fmla="*/ 893044 w 893052"/>
              <a:gd name="connsiteY63" fmla="*/ 499592 h 892469"/>
              <a:gd name="connsiteX64" fmla="*/ 893044 w 893052"/>
              <a:gd name="connsiteY64" fmla="*/ 502689 h 892469"/>
              <a:gd name="connsiteX65" fmla="*/ 871020 w 893052"/>
              <a:gd name="connsiteY65" fmla="*/ 524541 h 892469"/>
              <a:gd name="connsiteX66" fmla="*/ 830413 w 893052"/>
              <a:gd name="connsiteY66" fmla="*/ 525746 h 892469"/>
              <a:gd name="connsiteX67" fmla="*/ 819572 w 893052"/>
              <a:gd name="connsiteY67" fmla="*/ 532456 h 892469"/>
              <a:gd name="connsiteX68" fmla="*/ 812690 w 893052"/>
              <a:gd name="connsiteY68" fmla="*/ 557922 h 892469"/>
              <a:gd name="connsiteX69" fmla="*/ 819400 w 893052"/>
              <a:gd name="connsiteY69" fmla="*/ 570311 h 892469"/>
              <a:gd name="connsiteX70" fmla="*/ 855190 w 893052"/>
              <a:gd name="connsiteY70" fmla="*/ 592679 h 892469"/>
              <a:gd name="connsiteX71" fmla="*/ 863277 w 893052"/>
              <a:gd name="connsiteY71" fmla="*/ 615564 h 892469"/>
              <a:gd name="connsiteX72" fmla="*/ 857599 w 893052"/>
              <a:gd name="connsiteY72" fmla="*/ 627264 h 892469"/>
              <a:gd name="connsiteX73" fmla="*/ 846587 w 893052"/>
              <a:gd name="connsiteY73" fmla="*/ 632770 h 892469"/>
              <a:gd name="connsiteX74" fmla="*/ 819228 w 893052"/>
              <a:gd name="connsiteY74" fmla="*/ 626748 h 892469"/>
              <a:gd name="connsiteX75" fmla="*/ 796860 w 893052"/>
              <a:gd name="connsiteY75" fmla="*/ 621586 h 892469"/>
              <a:gd name="connsiteX76" fmla="*/ 785159 w 893052"/>
              <a:gd name="connsiteY76" fmla="*/ 625200 h 892469"/>
              <a:gd name="connsiteX77" fmla="*/ 771050 w 893052"/>
              <a:gd name="connsiteY77" fmla="*/ 650493 h 892469"/>
              <a:gd name="connsiteX78" fmla="*/ 774491 w 893052"/>
              <a:gd name="connsiteY78" fmla="*/ 661333 h 892469"/>
              <a:gd name="connsiteX79" fmla="*/ 804603 w 893052"/>
              <a:gd name="connsiteY79" fmla="*/ 693682 h 892469"/>
              <a:gd name="connsiteX80" fmla="*/ 806495 w 893052"/>
              <a:gd name="connsiteY80" fmla="*/ 715878 h 892469"/>
              <a:gd name="connsiteX81" fmla="*/ 805291 w 893052"/>
              <a:gd name="connsiteY81" fmla="*/ 717599 h 892469"/>
              <a:gd name="connsiteX82" fmla="*/ 775007 w 893052"/>
              <a:gd name="connsiteY82" fmla="*/ 725170 h 892469"/>
              <a:gd name="connsiteX83" fmla="*/ 740078 w 893052"/>
              <a:gd name="connsiteY83" fmla="*/ 706586 h 892469"/>
              <a:gd name="connsiteX84" fmla="*/ 726485 w 893052"/>
              <a:gd name="connsiteY84" fmla="*/ 707103 h 892469"/>
              <a:gd name="connsiteX85" fmla="*/ 708762 w 893052"/>
              <a:gd name="connsiteY85" fmla="*/ 724481 h 892469"/>
              <a:gd name="connsiteX86" fmla="*/ 707902 w 893052"/>
              <a:gd name="connsiteY86" fmla="*/ 739451 h 892469"/>
              <a:gd name="connsiteX87" fmla="*/ 728550 w 893052"/>
              <a:gd name="connsiteY87" fmla="*/ 778510 h 892469"/>
              <a:gd name="connsiteX88" fmla="*/ 725109 w 893052"/>
              <a:gd name="connsiteY88" fmla="*/ 798814 h 892469"/>
              <a:gd name="connsiteX89" fmla="*/ 721667 w 893052"/>
              <a:gd name="connsiteY89" fmla="*/ 801911 h 892469"/>
              <a:gd name="connsiteX90" fmla="*/ 692072 w 893052"/>
              <a:gd name="connsiteY90" fmla="*/ 800878 h 892469"/>
              <a:gd name="connsiteX91" fmla="*/ 663165 w 893052"/>
              <a:gd name="connsiteY91" fmla="*/ 773864 h 892469"/>
              <a:gd name="connsiteX92" fmla="*/ 648367 w 893052"/>
              <a:gd name="connsiteY92" fmla="*/ 770939 h 892469"/>
              <a:gd name="connsiteX93" fmla="*/ 628063 w 893052"/>
              <a:gd name="connsiteY93" fmla="*/ 782467 h 892469"/>
              <a:gd name="connsiteX94" fmla="*/ 623074 w 893052"/>
              <a:gd name="connsiteY94" fmla="*/ 797609 h 892469"/>
              <a:gd name="connsiteX95" fmla="*/ 633398 w 893052"/>
              <a:gd name="connsiteY95" fmla="*/ 842690 h 892469"/>
              <a:gd name="connsiteX96" fmla="*/ 626687 w 893052"/>
              <a:gd name="connsiteY96" fmla="*/ 857660 h 892469"/>
              <a:gd name="connsiteX97" fmla="*/ 613954 w 893052"/>
              <a:gd name="connsiteY97" fmla="*/ 863338 h 892469"/>
              <a:gd name="connsiteX98" fmla="*/ 594511 w 893052"/>
              <a:gd name="connsiteY98" fmla="*/ 856456 h 892469"/>
              <a:gd name="connsiteX99" fmla="*/ 571970 w 893052"/>
              <a:gd name="connsiteY99" fmla="*/ 820150 h 892469"/>
              <a:gd name="connsiteX100" fmla="*/ 555108 w 893052"/>
              <a:gd name="connsiteY100" fmla="*/ 812235 h 892469"/>
              <a:gd name="connsiteX101" fmla="*/ 537041 w 893052"/>
              <a:gd name="connsiteY101" fmla="*/ 817053 h 892469"/>
              <a:gd name="connsiteX102" fmla="*/ 526029 w 893052"/>
              <a:gd name="connsiteY102" fmla="*/ 832022 h 892469"/>
              <a:gd name="connsiteX103" fmla="*/ 524824 w 893052"/>
              <a:gd name="connsiteY103" fmla="*/ 872630 h 892469"/>
              <a:gd name="connsiteX104" fmla="*/ 509166 w 893052"/>
              <a:gd name="connsiteY104" fmla="*/ 891213 h 892469"/>
              <a:gd name="connsiteX105" fmla="*/ 499359 w 893052"/>
              <a:gd name="connsiteY105" fmla="*/ 892417 h 892469"/>
              <a:gd name="connsiteX106" fmla="*/ 483529 w 893052"/>
              <a:gd name="connsiteY106" fmla="*/ 881749 h 892469"/>
              <a:gd name="connsiteX107" fmla="*/ 470280 w 893052"/>
              <a:gd name="connsiteY107" fmla="*/ 838561 h 892469"/>
              <a:gd name="connsiteX108" fmla="*/ 457891 w 893052"/>
              <a:gd name="connsiteY108" fmla="*/ 827893 h 892469"/>
              <a:gd name="connsiteX109" fmla="*/ 435178 w 893052"/>
              <a:gd name="connsiteY109" fmla="*/ 828065 h 892469"/>
              <a:gd name="connsiteX110" fmla="*/ 424166 w 893052"/>
              <a:gd name="connsiteY110" fmla="*/ 837528 h 892469"/>
              <a:gd name="connsiteX111" fmla="*/ 411605 w 893052"/>
              <a:gd name="connsiteY111" fmla="*/ 878308 h 892469"/>
              <a:gd name="connsiteX112" fmla="*/ 390441 w 893052"/>
              <a:gd name="connsiteY112" fmla="*/ 891901 h 892469"/>
              <a:gd name="connsiteX113" fmla="*/ 369105 w 893052"/>
              <a:gd name="connsiteY113" fmla="*/ 867812 h 892469"/>
              <a:gd name="connsiteX114" fmla="*/ 368073 w 893052"/>
              <a:gd name="connsiteY114" fmla="*/ 830818 h 892469"/>
              <a:gd name="connsiteX115" fmla="*/ 360330 w 893052"/>
              <a:gd name="connsiteY115" fmla="*/ 818429 h 892469"/>
              <a:gd name="connsiteX116" fmla="*/ 335208 w 893052"/>
              <a:gd name="connsiteY116" fmla="*/ 812063 h 892469"/>
              <a:gd name="connsiteX117" fmla="*/ 323164 w 893052"/>
              <a:gd name="connsiteY117" fmla="*/ 818429 h 892469"/>
              <a:gd name="connsiteX118" fmla="*/ 300279 w 893052"/>
              <a:gd name="connsiteY118" fmla="*/ 855079 h 892469"/>
              <a:gd name="connsiteX119" fmla="*/ 278943 w 893052"/>
              <a:gd name="connsiteY119" fmla="*/ 862822 h 892469"/>
              <a:gd name="connsiteX120" fmla="*/ 277394 w 893052"/>
              <a:gd name="connsiteY120" fmla="*/ 862306 h 892469"/>
              <a:gd name="connsiteX121" fmla="*/ 261908 w 893052"/>
              <a:gd name="connsiteY121" fmla="*/ 835291 h 892469"/>
              <a:gd name="connsiteX122" fmla="*/ 270684 w 893052"/>
              <a:gd name="connsiteY122" fmla="*/ 797265 h 892469"/>
              <a:gd name="connsiteX123" fmla="*/ 265006 w 893052"/>
              <a:gd name="connsiteY123" fmla="*/ 781779 h 892469"/>
              <a:gd name="connsiteX124" fmla="*/ 246594 w 893052"/>
              <a:gd name="connsiteY124" fmla="*/ 771111 h 892469"/>
              <a:gd name="connsiteX125" fmla="*/ 229904 w 893052"/>
              <a:gd name="connsiteY125" fmla="*/ 774208 h 892469"/>
              <a:gd name="connsiteX126" fmla="*/ 198761 w 893052"/>
              <a:gd name="connsiteY126" fmla="*/ 803287 h 892469"/>
              <a:gd name="connsiteX127" fmla="*/ 176908 w 893052"/>
              <a:gd name="connsiteY127" fmla="*/ 805352 h 892469"/>
              <a:gd name="connsiteX128" fmla="*/ 173811 w 893052"/>
              <a:gd name="connsiteY128" fmla="*/ 803287 h 892469"/>
              <a:gd name="connsiteX129" fmla="*/ 166928 w 893052"/>
              <a:gd name="connsiteY129" fmla="*/ 774552 h 892469"/>
              <a:gd name="connsiteX130" fmla="*/ 185511 w 893052"/>
              <a:gd name="connsiteY130" fmla="*/ 739623 h 892469"/>
              <a:gd name="connsiteX131" fmla="*/ 184135 w 893052"/>
              <a:gd name="connsiteY131" fmla="*/ 723277 h 892469"/>
              <a:gd name="connsiteX132" fmla="*/ 168649 w 893052"/>
              <a:gd name="connsiteY132" fmla="*/ 707963 h 892469"/>
              <a:gd name="connsiteX133" fmla="*/ 152647 w 893052"/>
              <a:gd name="connsiteY133" fmla="*/ 706758 h 892469"/>
              <a:gd name="connsiteX134" fmla="*/ 113932 w 893052"/>
              <a:gd name="connsiteY134" fmla="*/ 727235 h 892469"/>
              <a:gd name="connsiteX135" fmla="*/ 92768 w 893052"/>
              <a:gd name="connsiteY135" fmla="*/ 723277 h 892469"/>
              <a:gd name="connsiteX136" fmla="*/ 91392 w 893052"/>
              <a:gd name="connsiteY136" fmla="*/ 721728 h 892469"/>
              <a:gd name="connsiteX137" fmla="*/ 92252 w 893052"/>
              <a:gd name="connsiteY137" fmla="*/ 690068 h 892469"/>
              <a:gd name="connsiteX138" fmla="*/ 118234 w 893052"/>
              <a:gd name="connsiteY138" fmla="*/ 662366 h 892469"/>
              <a:gd name="connsiteX139" fmla="*/ 121331 w 893052"/>
              <a:gd name="connsiteY139" fmla="*/ 647224 h 892469"/>
              <a:gd name="connsiteX140" fmla="*/ 109459 w 893052"/>
              <a:gd name="connsiteY140" fmla="*/ 626576 h 892469"/>
              <a:gd name="connsiteX141" fmla="*/ 94489 w 893052"/>
              <a:gd name="connsiteY141" fmla="*/ 622274 h 892469"/>
              <a:gd name="connsiteX142" fmla="*/ 56979 w 893052"/>
              <a:gd name="connsiteY142" fmla="*/ 630878 h 892469"/>
              <a:gd name="connsiteX143" fmla="*/ 51989 w 893052"/>
              <a:gd name="connsiteY143" fmla="*/ 632082 h 892469"/>
              <a:gd name="connsiteX144" fmla="*/ 33406 w 893052"/>
              <a:gd name="connsiteY144" fmla="*/ 622963 h 892469"/>
              <a:gd name="connsiteX145" fmla="*/ 29104 w 893052"/>
              <a:gd name="connsiteY145" fmla="*/ 612983 h 892469"/>
              <a:gd name="connsiteX146" fmla="*/ 35987 w 893052"/>
              <a:gd name="connsiteY146" fmla="*/ 593539 h 892469"/>
              <a:gd name="connsiteX147" fmla="*/ 71260 w 893052"/>
              <a:gd name="connsiteY147" fmla="*/ 571515 h 892469"/>
              <a:gd name="connsiteX148" fmla="*/ 79691 w 893052"/>
              <a:gd name="connsiteY148" fmla="*/ 551728 h 892469"/>
              <a:gd name="connsiteX149" fmla="*/ 74357 w 893052"/>
              <a:gd name="connsiteY149" fmla="*/ 533833 h 892469"/>
              <a:gd name="connsiteX150" fmla="*/ 61452 w 893052"/>
              <a:gd name="connsiteY150" fmla="*/ 525229 h 892469"/>
              <a:gd name="connsiteX151" fmla="*/ 19813 w 893052"/>
              <a:gd name="connsiteY151" fmla="*/ 524025 h 892469"/>
              <a:gd name="connsiteX152" fmla="*/ 1230 w 893052"/>
              <a:gd name="connsiteY152" fmla="*/ 508367 h 892469"/>
              <a:gd name="connsiteX153" fmla="*/ 541 w 893052"/>
              <a:gd name="connsiteY153" fmla="*/ 504754 h 892469"/>
              <a:gd name="connsiteX154" fmla="*/ 16199 w 893052"/>
              <a:gd name="connsiteY154" fmla="*/ 481009 h 892469"/>
              <a:gd name="connsiteX155" fmla="*/ 53537 w 893052"/>
              <a:gd name="connsiteY155" fmla="*/ 469652 h 892469"/>
              <a:gd name="connsiteX156" fmla="*/ 64722 w 893052"/>
              <a:gd name="connsiteY156" fmla="*/ 457091 h 892469"/>
              <a:gd name="connsiteX157" fmla="*/ 64205 w 893052"/>
              <a:gd name="connsiteY157" fmla="*/ 433174 h 892469"/>
              <a:gd name="connsiteX158" fmla="*/ 55430 w 893052"/>
              <a:gd name="connsiteY158" fmla="*/ 423367 h 892469"/>
              <a:gd name="connsiteX159" fmla="*/ 15683 w 893052"/>
              <a:gd name="connsiteY159" fmla="*/ 411150 h 892469"/>
              <a:gd name="connsiteX160" fmla="*/ 541 w 893052"/>
              <a:gd name="connsiteY160" fmla="*/ 389126 h 892469"/>
              <a:gd name="connsiteX161" fmla="*/ 2090 w 893052"/>
              <a:gd name="connsiteY161" fmla="*/ 380006 h 892469"/>
              <a:gd name="connsiteX162" fmla="*/ 16371 w 893052"/>
              <a:gd name="connsiteY162" fmla="*/ 368650 h 892469"/>
              <a:gd name="connsiteX163" fmla="*/ 54914 w 893052"/>
              <a:gd name="connsiteY163" fmla="*/ 367445 h 892469"/>
              <a:gd name="connsiteX164" fmla="*/ 60592 w 893052"/>
              <a:gd name="connsiteY164" fmla="*/ 367273 h 892469"/>
              <a:gd name="connsiteX165" fmla="*/ 75906 w 893052"/>
              <a:gd name="connsiteY165" fmla="*/ 355229 h 892469"/>
              <a:gd name="connsiteX166" fmla="*/ 80379 w 893052"/>
              <a:gd name="connsiteY166" fmla="*/ 338194 h 892469"/>
              <a:gd name="connsiteX167" fmla="*/ 73153 w 893052"/>
              <a:gd name="connsiteY167" fmla="*/ 322020 h 892469"/>
              <a:gd name="connsiteX168" fmla="*/ 37879 w 893052"/>
              <a:gd name="connsiteY168" fmla="*/ 299996 h 892469"/>
              <a:gd name="connsiteX169" fmla="*/ 29964 w 893052"/>
              <a:gd name="connsiteY169" fmla="*/ 277455 h 892469"/>
              <a:gd name="connsiteX170" fmla="*/ 34954 w 893052"/>
              <a:gd name="connsiteY170" fmla="*/ 266615 h 892469"/>
              <a:gd name="connsiteX171" fmla="*/ 50440 w 893052"/>
              <a:gd name="connsiteY171" fmla="*/ 260077 h 892469"/>
              <a:gd name="connsiteX172" fmla="*/ 94489 w 893052"/>
              <a:gd name="connsiteY172" fmla="*/ 270229 h 892469"/>
              <a:gd name="connsiteX173" fmla="*/ 110491 w 893052"/>
              <a:gd name="connsiteY173" fmla="*/ 264894 h 892469"/>
              <a:gd name="connsiteX174" fmla="*/ 121331 w 893052"/>
              <a:gd name="connsiteY174" fmla="*/ 245967 h 892469"/>
              <a:gd name="connsiteX175" fmla="*/ 118234 w 893052"/>
              <a:gd name="connsiteY175" fmla="*/ 229793 h 892469"/>
              <a:gd name="connsiteX176" fmla="*/ 88983 w 893052"/>
              <a:gd name="connsiteY176" fmla="*/ 198649 h 892469"/>
              <a:gd name="connsiteX177" fmla="*/ 87262 w 893052"/>
              <a:gd name="connsiteY177" fmla="*/ 176453 h 892469"/>
              <a:gd name="connsiteX178" fmla="*/ 90187 w 893052"/>
              <a:gd name="connsiteY178" fmla="*/ 172151 h 892469"/>
              <a:gd name="connsiteX179" fmla="*/ 116685 w 893052"/>
              <a:gd name="connsiteY179" fmla="*/ 166301 h 892469"/>
              <a:gd name="connsiteX180" fmla="*/ 152475 w 893052"/>
              <a:gd name="connsiteY180" fmla="*/ 185400 h 892469"/>
              <a:gd name="connsiteX181" fmla="*/ 169337 w 893052"/>
              <a:gd name="connsiteY181" fmla="*/ 183852 h 892469"/>
              <a:gd name="connsiteX182" fmla="*/ 183791 w 893052"/>
              <a:gd name="connsiteY182" fmla="*/ 169570 h 892469"/>
              <a:gd name="connsiteX183" fmla="*/ 185684 w 893052"/>
              <a:gd name="connsiteY183" fmla="*/ 152363 h 892469"/>
              <a:gd name="connsiteX184" fmla="*/ 164864 w 893052"/>
              <a:gd name="connsiteY184" fmla="*/ 113305 h 892469"/>
              <a:gd name="connsiteX185" fmla="*/ 168477 w 893052"/>
              <a:gd name="connsiteY185" fmla="*/ 93517 h 892469"/>
              <a:gd name="connsiteX186" fmla="*/ 179317 w 893052"/>
              <a:gd name="connsiteY186" fmla="*/ 85430 h 892469"/>
              <a:gd name="connsiteX187" fmla="*/ 196868 w 893052"/>
              <a:gd name="connsiteY187" fmla="*/ 87323 h 892469"/>
              <a:gd name="connsiteX188" fmla="*/ 226635 w 893052"/>
              <a:gd name="connsiteY188" fmla="*/ 115025 h 892469"/>
              <a:gd name="connsiteX189" fmla="*/ 251757 w 893052"/>
              <a:gd name="connsiteY189" fmla="*/ 118639 h 892469"/>
              <a:gd name="connsiteX190" fmla="*/ 265866 w 893052"/>
              <a:gd name="connsiteY190" fmla="*/ 109863 h 892469"/>
              <a:gd name="connsiteX191" fmla="*/ 270684 w 893052"/>
              <a:gd name="connsiteY191" fmla="*/ 95066 h 892469"/>
              <a:gd name="connsiteX192" fmla="*/ 260704 w 893052"/>
              <a:gd name="connsiteY192" fmla="*/ 52049 h 892469"/>
              <a:gd name="connsiteX193" fmla="*/ 269135 w 893052"/>
              <a:gd name="connsiteY193" fmla="*/ 33638 h 892469"/>
              <a:gd name="connsiteX194" fmla="*/ 280664 w 893052"/>
              <a:gd name="connsiteY194" fmla="*/ 28820 h 892469"/>
              <a:gd name="connsiteX195" fmla="*/ 298903 w 893052"/>
              <a:gd name="connsiteY195" fmla="*/ 35359 h 892469"/>
              <a:gd name="connsiteX196" fmla="*/ 321959 w 893052"/>
              <a:gd name="connsiteY196" fmla="*/ 72525 h 892469"/>
              <a:gd name="connsiteX197" fmla="*/ 337961 w 893052"/>
              <a:gd name="connsiteY197" fmla="*/ 80268 h 892469"/>
              <a:gd name="connsiteX198" fmla="*/ 359470 w 893052"/>
              <a:gd name="connsiteY198" fmla="*/ 74246 h 892469"/>
              <a:gd name="connsiteX199" fmla="*/ 367385 w 893052"/>
              <a:gd name="connsiteY199" fmla="*/ 62717 h 892469"/>
              <a:gd name="connsiteX200" fmla="*/ 369105 w 893052"/>
              <a:gd name="connsiteY200" fmla="*/ 17980 h 892469"/>
              <a:gd name="connsiteX201" fmla="*/ 381838 w 893052"/>
              <a:gd name="connsiteY201" fmla="*/ 1634 h 892469"/>
              <a:gd name="connsiteX202" fmla="*/ 386484 w 893052"/>
              <a:gd name="connsiteY202" fmla="*/ 602 h 892469"/>
              <a:gd name="connsiteX203" fmla="*/ 412122 w 893052"/>
              <a:gd name="connsiteY203" fmla="*/ 16260 h 892469"/>
              <a:gd name="connsiteX204" fmla="*/ 423478 w 893052"/>
              <a:gd name="connsiteY204" fmla="*/ 54114 h 892469"/>
              <a:gd name="connsiteX205" fmla="*/ 434662 w 893052"/>
              <a:gd name="connsiteY205" fmla="*/ 64266 h 892469"/>
              <a:gd name="connsiteX206" fmla="*/ 459095 w 893052"/>
              <a:gd name="connsiteY206" fmla="*/ 64266 h 892469"/>
              <a:gd name="connsiteX207" fmla="*/ 469935 w 893052"/>
              <a:gd name="connsiteY207" fmla="*/ 54458 h 892469"/>
              <a:gd name="connsiteX208" fmla="*/ 482669 w 893052"/>
              <a:gd name="connsiteY208" fmla="*/ 12646 h 892469"/>
              <a:gd name="connsiteX209" fmla="*/ 500047 w 893052"/>
              <a:gd name="connsiteY209" fmla="*/ 85 h 89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893052" h="892469">
                <a:moveTo>
                  <a:pt x="446879" y="366069"/>
                </a:moveTo>
                <a:cubicBezTo>
                  <a:pt x="399045" y="366069"/>
                  <a:pt x="367040" y="405300"/>
                  <a:pt x="367213" y="445391"/>
                </a:cubicBezTo>
                <a:cubicBezTo>
                  <a:pt x="367385" y="489784"/>
                  <a:pt x="402314" y="525402"/>
                  <a:pt x="446535" y="525402"/>
                </a:cubicBezTo>
                <a:cubicBezTo>
                  <a:pt x="490755" y="525402"/>
                  <a:pt x="526201" y="490300"/>
                  <a:pt x="526373" y="445907"/>
                </a:cubicBezTo>
                <a:cubicBezTo>
                  <a:pt x="526545" y="401686"/>
                  <a:pt x="491788" y="366069"/>
                  <a:pt x="446879" y="366069"/>
                </a:cubicBezTo>
                <a:close/>
                <a:moveTo>
                  <a:pt x="447223" y="129135"/>
                </a:moveTo>
                <a:cubicBezTo>
                  <a:pt x="621181" y="129479"/>
                  <a:pt x="763823" y="271777"/>
                  <a:pt x="763479" y="446251"/>
                </a:cubicBezTo>
                <a:cubicBezTo>
                  <a:pt x="763135" y="618833"/>
                  <a:pt x="623074" y="762508"/>
                  <a:pt x="446018" y="762164"/>
                </a:cubicBezTo>
                <a:cubicBezTo>
                  <a:pt x="267587" y="761648"/>
                  <a:pt x="128902" y="616080"/>
                  <a:pt x="130278" y="445219"/>
                </a:cubicBezTo>
                <a:cubicBezTo>
                  <a:pt x="129246" y="271949"/>
                  <a:pt x="272404" y="128791"/>
                  <a:pt x="447223" y="129135"/>
                </a:cubicBezTo>
                <a:close/>
                <a:moveTo>
                  <a:pt x="446879" y="119843"/>
                </a:moveTo>
                <a:cubicBezTo>
                  <a:pt x="265522" y="119671"/>
                  <a:pt x="121331" y="265066"/>
                  <a:pt x="120643" y="444187"/>
                </a:cubicBezTo>
                <a:cubicBezTo>
                  <a:pt x="119954" y="627609"/>
                  <a:pt x="268791" y="771799"/>
                  <a:pt x="446363" y="771283"/>
                </a:cubicBezTo>
                <a:cubicBezTo>
                  <a:pt x="623418" y="771972"/>
                  <a:pt x="772770" y="629501"/>
                  <a:pt x="772599" y="445391"/>
                </a:cubicBezTo>
                <a:cubicBezTo>
                  <a:pt x="772427" y="264378"/>
                  <a:pt x="627203" y="120015"/>
                  <a:pt x="446879" y="119843"/>
                </a:cubicBezTo>
                <a:close/>
                <a:moveTo>
                  <a:pt x="500047" y="85"/>
                </a:moveTo>
                <a:cubicBezTo>
                  <a:pt x="501595" y="85"/>
                  <a:pt x="503144" y="85"/>
                  <a:pt x="504692" y="258"/>
                </a:cubicBezTo>
                <a:cubicBezTo>
                  <a:pt x="520006" y="1806"/>
                  <a:pt x="524308" y="6452"/>
                  <a:pt x="524652" y="21766"/>
                </a:cubicBezTo>
                <a:cubicBezTo>
                  <a:pt x="524996" y="35187"/>
                  <a:pt x="525513" y="48436"/>
                  <a:pt x="525857" y="61857"/>
                </a:cubicBezTo>
                <a:cubicBezTo>
                  <a:pt x="526029" y="67191"/>
                  <a:pt x="527921" y="71321"/>
                  <a:pt x="532911" y="73557"/>
                </a:cubicBezTo>
                <a:cubicBezTo>
                  <a:pt x="540999" y="77171"/>
                  <a:pt x="549429" y="79580"/>
                  <a:pt x="558377" y="80268"/>
                </a:cubicBezTo>
                <a:cubicBezTo>
                  <a:pt x="563883" y="80612"/>
                  <a:pt x="567669" y="78375"/>
                  <a:pt x="570422" y="73901"/>
                </a:cubicBezTo>
                <a:cubicBezTo>
                  <a:pt x="577993" y="61685"/>
                  <a:pt x="585735" y="49468"/>
                  <a:pt x="593306" y="37252"/>
                </a:cubicBezTo>
                <a:cubicBezTo>
                  <a:pt x="599845" y="26928"/>
                  <a:pt x="603803" y="25551"/>
                  <a:pt x="615503" y="29509"/>
                </a:cubicBezTo>
                <a:cubicBezTo>
                  <a:pt x="616879" y="30025"/>
                  <a:pt x="618084" y="30369"/>
                  <a:pt x="619460" y="30885"/>
                </a:cubicBezTo>
                <a:cubicBezTo>
                  <a:pt x="633053" y="36735"/>
                  <a:pt x="635290" y="41037"/>
                  <a:pt x="632021" y="55491"/>
                </a:cubicBezTo>
                <a:cubicBezTo>
                  <a:pt x="629096" y="68395"/>
                  <a:pt x="626171" y="81128"/>
                  <a:pt x="623074" y="94033"/>
                </a:cubicBezTo>
                <a:cubicBezTo>
                  <a:pt x="621353" y="101088"/>
                  <a:pt x="623074" y="106594"/>
                  <a:pt x="629268" y="110724"/>
                </a:cubicBezTo>
                <a:cubicBezTo>
                  <a:pt x="635635" y="115025"/>
                  <a:pt x="642001" y="118983"/>
                  <a:pt x="649227" y="121736"/>
                </a:cubicBezTo>
                <a:cubicBezTo>
                  <a:pt x="654390" y="123629"/>
                  <a:pt x="658519" y="122424"/>
                  <a:pt x="662477" y="118639"/>
                </a:cubicBezTo>
                <a:cubicBezTo>
                  <a:pt x="672972" y="108659"/>
                  <a:pt x="683469" y="99023"/>
                  <a:pt x="694137" y="89215"/>
                </a:cubicBezTo>
                <a:cubicBezTo>
                  <a:pt x="702912" y="80956"/>
                  <a:pt x="707730" y="80612"/>
                  <a:pt x="717538" y="87323"/>
                </a:cubicBezTo>
                <a:cubicBezTo>
                  <a:pt x="718054" y="87667"/>
                  <a:pt x="718398" y="87839"/>
                  <a:pt x="718742" y="88183"/>
                </a:cubicBezTo>
                <a:cubicBezTo>
                  <a:pt x="735433" y="100228"/>
                  <a:pt x="733024" y="105390"/>
                  <a:pt x="726141" y="117951"/>
                </a:cubicBezTo>
                <a:cubicBezTo>
                  <a:pt x="719947" y="129307"/>
                  <a:pt x="714096" y="141007"/>
                  <a:pt x="707730" y="152363"/>
                </a:cubicBezTo>
                <a:cubicBezTo>
                  <a:pt x="704461" y="158386"/>
                  <a:pt x="705149" y="163548"/>
                  <a:pt x="709279" y="168710"/>
                </a:cubicBezTo>
                <a:cubicBezTo>
                  <a:pt x="713924" y="174388"/>
                  <a:pt x="719086" y="179550"/>
                  <a:pt x="724764" y="184024"/>
                </a:cubicBezTo>
                <a:cubicBezTo>
                  <a:pt x="729582" y="187809"/>
                  <a:pt x="734572" y="188325"/>
                  <a:pt x="740250" y="185400"/>
                </a:cubicBezTo>
                <a:cubicBezTo>
                  <a:pt x="753155" y="178346"/>
                  <a:pt x="766232" y="171463"/>
                  <a:pt x="779309" y="164752"/>
                </a:cubicBezTo>
                <a:cubicBezTo>
                  <a:pt x="788600" y="159934"/>
                  <a:pt x="793935" y="160967"/>
                  <a:pt x="800645" y="169226"/>
                </a:cubicBezTo>
                <a:cubicBezTo>
                  <a:pt x="803054" y="171979"/>
                  <a:pt x="805291" y="174904"/>
                  <a:pt x="807184" y="178001"/>
                </a:cubicBezTo>
                <a:cubicBezTo>
                  <a:pt x="812001" y="185572"/>
                  <a:pt x="811485" y="190562"/>
                  <a:pt x="805463" y="197273"/>
                </a:cubicBezTo>
                <a:cubicBezTo>
                  <a:pt x="795139" y="208457"/>
                  <a:pt x="784815" y="219813"/>
                  <a:pt x="774319" y="230825"/>
                </a:cubicBezTo>
                <a:cubicBezTo>
                  <a:pt x="770362" y="234955"/>
                  <a:pt x="769501" y="239429"/>
                  <a:pt x="771566" y="244591"/>
                </a:cubicBezTo>
                <a:cubicBezTo>
                  <a:pt x="774663" y="251989"/>
                  <a:pt x="778449" y="258872"/>
                  <a:pt x="783439" y="265238"/>
                </a:cubicBezTo>
                <a:cubicBezTo>
                  <a:pt x="787396" y="270401"/>
                  <a:pt x="792214" y="271777"/>
                  <a:pt x="798580" y="270229"/>
                </a:cubicBezTo>
                <a:cubicBezTo>
                  <a:pt x="813206" y="266615"/>
                  <a:pt x="828003" y="263346"/>
                  <a:pt x="842629" y="260249"/>
                </a:cubicBezTo>
                <a:cubicBezTo>
                  <a:pt x="850372" y="258528"/>
                  <a:pt x="855018" y="260765"/>
                  <a:pt x="858975" y="267819"/>
                </a:cubicBezTo>
                <a:cubicBezTo>
                  <a:pt x="861040" y="271605"/>
                  <a:pt x="862761" y="275562"/>
                  <a:pt x="864137" y="279692"/>
                </a:cubicBezTo>
                <a:cubicBezTo>
                  <a:pt x="867062" y="289156"/>
                  <a:pt x="865514" y="293629"/>
                  <a:pt x="857082" y="298963"/>
                </a:cubicBezTo>
                <a:cubicBezTo>
                  <a:pt x="845038" y="306534"/>
                  <a:pt x="833165" y="314449"/>
                  <a:pt x="820777" y="321504"/>
                </a:cubicBezTo>
                <a:cubicBezTo>
                  <a:pt x="813722" y="325633"/>
                  <a:pt x="811829" y="331140"/>
                  <a:pt x="813034" y="338366"/>
                </a:cubicBezTo>
                <a:cubicBezTo>
                  <a:pt x="814066" y="345077"/>
                  <a:pt x="815959" y="351615"/>
                  <a:pt x="818368" y="357982"/>
                </a:cubicBezTo>
                <a:cubicBezTo>
                  <a:pt x="820605" y="363832"/>
                  <a:pt x="824562" y="366929"/>
                  <a:pt x="831273" y="367101"/>
                </a:cubicBezTo>
                <a:cubicBezTo>
                  <a:pt x="846415" y="367273"/>
                  <a:pt x="861384" y="368306"/>
                  <a:pt x="876526" y="368822"/>
                </a:cubicBezTo>
                <a:cubicBezTo>
                  <a:pt x="884785" y="369166"/>
                  <a:pt x="888915" y="372435"/>
                  <a:pt x="891152" y="380350"/>
                </a:cubicBezTo>
                <a:cubicBezTo>
                  <a:pt x="892528" y="384824"/>
                  <a:pt x="893044" y="389470"/>
                  <a:pt x="893044" y="394288"/>
                </a:cubicBezTo>
                <a:cubicBezTo>
                  <a:pt x="893044" y="403579"/>
                  <a:pt x="890463" y="407365"/>
                  <a:pt x="881860" y="410118"/>
                </a:cubicBezTo>
                <a:cubicBezTo>
                  <a:pt x="868267" y="414419"/>
                  <a:pt x="854673" y="418549"/>
                  <a:pt x="841080" y="422679"/>
                </a:cubicBezTo>
                <a:cubicBezTo>
                  <a:pt x="831273" y="425603"/>
                  <a:pt x="828692" y="428701"/>
                  <a:pt x="828348" y="438852"/>
                </a:cubicBezTo>
                <a:cubicBezTo>
                  <a:pt x="828175" y="445907"/>
                  <a:pt x="827659" y="453134"/>
                  <a:pt x="829208" y="460189"/>
                </a:cubicBezTo>
                <a:cubicBezTo>
                  <a:pt x="830240" y="465007"/>
                  <a:pt x="833165" y="467932"/>
                  <a:pt x="837983" y="469480"/>
                </a:cubicBezTo>
                <a:cubicBezTo>
                  <a:pt x="852265" y="473782"/>
                  <a:pt x="866546" y="478083"/>
                  <a:pt x="880827" y="482557"/>
                </a:cubicBezTo>
                <a:cubicBezTo>
                  <a:pt x="890807" y="485654"/>
                  <a:pt x="893216" y="489096"/>
                  <a:pt x="893044" y="499592"/>
                </a:cubicBezTo>
                <a:cubicBezTo>
                  <a:pt x="893044" y="500624"/>
                  <a:pt x="893044" y="501656"/>
                  <a:pt x="893044" y="502689"/>
                </a:cubicBezTo>
                <a:cubicBezTo>
                  <a:pt x="892356" y="518863"/>
                  <a:pt x="887194" y="524025"/>
                  <a:pt x="871020" y="524541"/>
                </a:cubicBezTo>
                <a:cubicBezTo>
                  <a:pt x="857427" y="524885"/>
                  <a:pt x="844006" y="525574"/>
                  <a:pt x="830413" y="525746"/>
                </a:cubicBezTo>
                <a:cubicBezTo>
                  <a:pt x="825250" y="525918"/>
                  <a:pt x="821637" y="528155"/>
                  <a:pt x="819572" y="532456"/>
                </a:cubicBezTo>
                <a:cubicBezTo>
                  <a:pt x="815787" y="540543"/>
                  <a:pt x="813378" y="548975"/>
                  <a:pt x="812690" y="557922"/>
                </a:cubicBezTo>
                <a:cubicBezTo>
                  <a:pt x="812173" y="563600"/>
                  <a:pt x="814582" y="567386"/>
                  <a:pt x="819400" y="570311"/>
                </a:cubicBezTo>
                <a:cubicBezTo>
                  <a:pt x="831445" y="577709"/>
                  <a:pt x="843317" y="585108"/>
                  <a:pt x="855190" y="592679"/>
                </a:cubicBezTo>
                <a:cubicBezTo>
                  <a:pt x="866030" y="599390"/>
                  <a:pt x="867407" y="603519"/>
                  <a:pt x="863277" y="615564"/>
                </a:cubicBezTo>
                <a:cubicBezTo>
                  <a:pt x="861901" y="619694"/>
                  <a:pt x="860008" y="623651"/>
                  <a:pt x="857599" y="627264"/>
                </a:cubicBezTo>
                <a:cubicBezTo>
                  <a:pt x="855362" y="630533"/>
                  <a:pt x="851749" y="632770"/>
                  <a:pt x="846587" y="632770"/>
                </a:cubicBezTo>
                <a:cubicBezTo>
                  <a:pt x="837467" y="630706"/>
                  <a:pt x="828348" y="628641"/>
                  <a:pt x="819228" y="626748"/>
                </a:cubicBezTo>
                <a:cubicBezTo>
                  <a:pt x="811829" y="625027"/>
                  <a:pt x="804258" y="623479"/>
                  <a:pt x="796860" y="621586"/>
                </a:cubicBezTo>
                <a:cubicBezTo>
                  <a:pt x="792042" y="620381"/>
                  <a:pt x="788256" y="621758"/>
                  <a:pt x="785159" y="625200"/>
                </a:cubicBezTo>
                <a:cubicBezTo>
                  <a:pt x="778793" y="632598"/>
                  <a:pt x="773803" y="641030"/>
                  <a:pt x="771050" y="650493"/>
                </a:cubicBezTo>
                <a:cubicBezTo>
                  <a:pt x="769673" y="654967"/>
                  <a:pt x="771738" y="658236"/>
                  <a:pt x="774491" y="661333"/>
                </a:cubicBezTo>
                <a:cubicBezTo>
                  <a:pt x="784471" y="672173"/>
                  <a:pt x="794623" y="683013"/>
                  <a:pt x="804603" y="693682"/>
                </a:cubicBezTo>
                <a:cubicBezTo>
                  <a:pt x="812173" y="701769"/>
                  <a:pt x="812518" y="706586"/>
                  <a:pt x="806495" y="715878"/>
                </a:cubicBezTo>
                <a:cubicBezTo>
                  <a:pt x="806151" y="716394"/>
                  <a:pt x="805807" y="717083"/>
                  <a:pt x="805291" y="717599"/>
                </a:cubicBezTo>
                <a:cubicBezTo>
                  <a:pt x="793935" y="732913"/>
                  <a:pt x="788945" y="733085"/>
                  <a:pt x="775007" y="725170"/>
                </a:cubicBezTo>
                <a:cubicBezTo>
                  <a:pt x="763651" y="718631"/>
                  <a:pt x="751606" y="712781"/>
                  <a:pt x="740078" y="706586"/>
                </a:cubicBezTo>
                <a:cubicBezTo>
                  <a:pt x="735260" y="704006"/>
                  <a:pt x="730787" y="704006"/>
                  <a:pt x="726485" y="707103"/>
                </a:cubicBezTo>
                <a:cubicBezTo>
                  <a:pt x="719602" y="711921"/>
                  <a:pt x="713752" y="717771"/>
                  <a:pt x="708762" y="724481"/>
                </a:cubicBezTo>
                <a:cubicBezTo>
                  <a:pt x="705149" y="729299"/>
                  <a:pt x="704977" y="734117"/>
                  <a:pt x="707902" y="739451"/>
                </a:cubicBezTo>
                <a:cubicBezTo>
                  <a:pt x="714957" y="752356"/>
                  <a:pt x="721839" y="765433"/>
                  <a:pt x="728550" y="778510"/>
                </a:cubicBezTo>
                <a:cubicBezTo>
                  <a:pt x="733196" y="787629"/>
                  <a:pt x="732507" y="791759"/>
                  <a:pt x="725109" y="798814"/>
                </a:cubicBezTo>
                <a:cubicBezTo>
                  <a:pt x="723904" y="799846"/>
                  <a:pt x="722872" y="801051"/>
                  <a:pt x="721667" y="801911"/>
                </a:cubicBezTo>
                <a:cubicBezTo>
                  <a:pt x="710655" y="809998"/>
                  <a:pt x="704977" y="813955"/>
                  <a:pt x="692072" y="800878"/>
                </a:cubicBezTo>
                <a:cubicBezTo>
                  <a:pt x="682780" y="791415"/>
                  <a:pt x="672801" y="782984"/>
                  <a:pt x="663165" y="773864"/>
                </a:cubicBezTo>
                <a:cubicBezTo>
                  <a:pt x="658691" y="769562"/>
                  <a:pt x="653873" y="768702"/>
                  <a:pt x="648367" y="770939"/>
                </a:cubicBezTo>
                <a:cubicBezTo>
                  <a:pt x="641141" y="773864"/>
                  <a:pt x="634258" y="777650"/>
                  <a:pt x="628063" y="782467"/>
                </a:cubicBezTo>
                <a:cubicBezTo>
                  <a:pt x="622902" y="786425"/>
                  <a:pt x="621525" y="791415"/>
                  <a:pt x="623074" y="797609"/>
                </a:cubicBezTo>
                <a:cubicBezTo>
                  <a:pt x="626687" y="812579"/>
                  <a:pt x="630128" y="827721"/>
                  <a:pt x="633398" y="842690"/>
                </a:cubicBezTo>
                <a:cubicBezTo>
                  <a:pt x="634774" y="849229"/>
                  <a:pt x="632537" y="854219"/>
                  <a:pt x="626687" y="857660"/>
                </a:cubicBezTo>
                <a:cubicBezTo>
                  <a:pt x="622729" y="860069"/>
                  <a:pt x="618428" y="861962"/>
                  <a:pt x="613954" y="863338"/>
                </a:cubicBezTo>
                <a:cubicBezTo>
                  <a:pt x="604835" y="866263"/>
                  <a:pt x="599673" y="864542"/>
                  <a:pt x="594511" y="856456"/>
                </a:cubicBezTo>
                <a:cubicBezTo>
                  <a:pt x="586940" y="844411"/>
                  <a:pt x="579197" y="832539"/>
                  <a:pt x="571970" y="820150"/>
                </a:cubicBezTo>
                <a:cubicBezTo>
                  <a:pt x="568013" y="813439"/>
                  <a:pt x="562851" y="810858"/>
                  <a:pt x="555108" y="812235"/>
                </a:cubicBezTo>
                <a:cubicBezTo>
                  <a:pt x="548914" y="813439"/>
                  <a:pt x="542891" y="814988"/>
                  <a:pt x="537041" y="817053"/>
                </a:cubicBezTo>
                <a:cubicBezTo>
                  <a:pt x="528954" y="819978"/>
                  <a:pt x="526373" y="823419"/>
                  <a:pt x="526029" y="832022"/>
                </a:cubicBezTo>
                <a:cubicBezTo>
                  <a:pt x="525513" y="845615"/>
                  <a:pt x="525169" y="859036"/>
                  <a:pt x="524824" y="872630"/>
                </a:cubicBezTo>
                <a:cubicBezTo>
                  <a:pt x="524480" y="885018"/>
                  <a:pt x="521383" y="888976"/>
                  <a:pt x="509166" y="891213"/>
                </a:cubicBezTo>
                <a:cubicBezTo>
                  <a:pt x="505897" y="891901"/>
                  <a:pt x="502628" y="892245"/>
                  <a:pt x="499359" y="892417"/>
                </a:cubicBezTo>
                <a:cubicBezTo>
                  <a:pt x="491272" y="892934"/>
                  <a:pt x="486110" y="889664"/>
                  <a:pt x="483529" y="881749"/>
                </a:cubicBezTo>
                <a:cubicBezTo>
                  <a:pt x="478883" y="867296"/>
                  <a:pt x="474409" y="853014"/>
                  <a:pt x="470280" y="838561"/>
                </a:cubicBezTo>
                <a:cubicBezTo>
                  <a:pt x="468387" y="832022"/>
                  <a:pt x="464429" y="828925"/>
                  <a:pt x="457891" y="827893"/>
                </a:cubicBezTo>
                <a:cubicBezTo>
                  <a:pt x="450320" y="826860"/>
                  <a:pt x="442749" y="826860"/>
                  <a:pt x="435178" y="828065"/>
                </a:cubicBezTo>
                <a:cubicBezTo>
                  <a:pt x="429500" y="828925"/>
                  <a:pt x="425887" y="831850"/>
                  <a:pt x="424166" y="837528"/>
                </a:cubicBezTo>
                <a:cubicBezTo>
                  <a:pt x="420209" y="851121"/>
                  <a:pt x="415907" y="864715"/>
                  <a:pt x="411605" y="878308"/>
                </a:cubicBezTo>
                <a:cubicBezTo>
                  <a:pt x="407820" y="890524"/>
                  <a:pt x="403002" y="893622"/>
                  <a:pt x="390441" y="891901"/>
                </a:cubicBezTo>
                <a:cubicBezTo>
                  <a:pt x="371514" y="889320"/>
                  <a:pt x="369277" y="886739"/>
                  <a:pt x="369105" y="867812"/>
                </a:cubicBezTo>
                <a:cubicBezTo>
                  <a:pt x="368933" y="855423"/>
                  <a:pt x="368417" y="843206"/>
                  <a:pt x="368073" y="830818"/>
                </a:cubicBezTo>
                <a:cubicBezTo>
                  <a:pt x="367901" y="825140"/>
                  <a:pt x="365664" y="820666"/>
                  <a:pt x="360330" y="818429"/>
                </a:cubicBezTo>
                <a:cubicBezTo>
                  <a:pt x="352243" y="814988"/>
                  <a:pt x="343984" y="812579"/>
                  <a:pt x="335208" y="812063"/>
                </a:cubicBezTo>
                <a:cubicBezTo>
                  <a:pt x="329874" y="811718"/>
                  <a:pt x="326089" y="813783"/>
                  <a:pt x="323164" y="818429"/>
                </a:cubicBezTo>
                <a:cubicBezTo>
                  <a:pt x="315765" y="830818"/>
                  <a:pt x="307850" y="842862"/>
                  <a:pt x="300279" y="855079"/>
                </a:cubicBezTo>
                <a:cubicBezTo>
                  <a:pt x="294257" y="864715"/>
                  <a:pt x="289611" y="866435"/>
                  <a:pt x="278943" y="862822"/>
                </a:cubicBezTo>
                <a:cubicBezTo>
                  <a:pt x="278427" y="862650"/>
                  <a:pt x="277911" y="862478"/>
                  <a:pt x="277394" y="862306"/>
                </a:cubicBezTo>
                <a:cubicBezTo>
                  <a:pt x="260876" y="855595"/>
                  <a:pt x="257607" y="851810"/>
                  <a:pt x="261908" y="835291"/>
                </a:cubicBezTo>
                <a:cubicBezTo>
                  <a:pt x="265178" y="822731"/>
                  <a:pt x="267587" y="809998"/>
                  <a:pt x="270684" y="797265"/>
                </a:cubicBezTo>
                <a:cubicBezTo>
                  <a:pt x="272232" y="790726"/>
                  <a:pt x="270512" y="785737"/>
                  <a:pt x="265006" y="781779"/>
                </a:cubicBezTo>
                <a:cubicBezTo>
                  <a:pt x="259155" y="777650"/>
                  <a:pt x="253133" y="774036"/>
                  <a:pt x="246594" y="771111"/>
                </a:cubicBezTo>
                <a:cubicBezTo>
                  <a:pt x="240400" y="768358"/>
                  <a:pt x="235066" y="769390"/>
                  <a:pt x="229904" y="774208"/>
                </a:cubicBezTo>
                <a:cubicBezTo>
                  <a:pt x="219580" y="784016"/>
                  <a:pt x="209085" y="793652"/>
                  <a:pt x="198761" y="803287"/>
                </a:cubicBezTo>
                <a:cubicBezTo>
                  <a:pt x="191018" y="810686"/>
                  <a:pt x="186028" y="811030"/>
                  <a:pt x="176908" y="805352"/>
                </a:cubicBezTo>
                <a:cubicBezTo>
                  <a:pt x="175876" y="804664"/>
                  <a:pt x="174843" y="803975"/>
                  <a:pt x="173811" y="803287"/>
                </a:cubicBezTo>
                <a:cubicBezTo>
                  <a:pt x="160562" y="793824"/>
                  <a:pt x="159358" y="788834"/>
                  <a:pt x="166928" y="774552"/>
                </a:cubicBezTo>
                <a:cubicBezTo>
                  <a:pt x="173123" y="762852"/>
                  <a:pt x="179145" y="751151"/>
                  <a:pt x="185511" y="739623"/>
                </a:cubicBezTo>
                <a:cubicBezTo>
                  <a:pt x="188781" y="733601"/>
                  <a:pt x="188265" y="728439"/>
                  <a:pt x="184135" y="723277"/>
                </a:cubicBezTo>
                <a:cubicBezTo>
                  <a:pt x="179661" y="717599"/>
                  <a:pt x="174499" y="712437"/>
                  <a:pt x="168649" y="707963"/>
                </a:cubicBezTo>
                <a:cubicBezTo>
                  <a:pt x="163487" y="704006"/>
                  <a:pt x="158325" y="703662"/>
                  <a:pt x="152647" y="706758"/>
                </a:cubicBezTo>
                <a:cubicBezTo>
                  <a:pt x="139914" y="713641"/>
                  <a:pt x="127009" y="720524"/>
                  <a:pt x="113932" y="727235"/>
                </a:cubicBezTo>
                <a:cubicBezTo>
                  <a:pt x="104813" y="732052"/>
                  <a:pt x="99479" y="730848"/>
                  <a:pt x="92768" y="723277"/>
                </a:cubicBezTo>
                <a:cubicBezTo>
                  <a:pt x="92252" y="722761"/>
                  <a:pt x="91908" y="722244"/>
                  <a:pt x="91392" y="721728"/>
                </a:cubicBezTo>
                <a:cubicBezTo>
                  <a:pt x="79519" y="707963"/>
                  <a:pt x="79691" y="703145"/>
                  <a:pt x="92252" y="690068"/>
                </a:cubicBezTo>
                <a:cubicBezTo>
                  <a:pt x="101027" y="680777"/>
                  <a:pt x="109287" y="671313"/>
                  <a:pt x="118234" y="662366"/>
                </a:cubicBezTo>
                <a:cubicBezTo>
                  <a:pt x="122708" y="657720"/>
                  <a:pt x="123568" y="652902"/>
                  <a:pt x="121331" y="647224"/>
                </a:cubicBezTo>
                <a:cubicBezTo>
                  <a:pt x="118406" y="639825"/>
                  <a:pt x="114276" y="632942"/>
                  <a:pt x="109459" y="626576"/>
                </a:cubicBezTo>
                <a:cubicBezTo>
                  <a:pt x="105501" y="621414"/>
                  <a:pt x="100167" y="620898"/>
                  <a:pt x="94489" y="622274"/>
                </a:cubicBezTo>
                <a:cubicBezTo>
                  <a:pt x="81928" y="625200"/>
                  <a:pt x="69539" y="628124"/>
                  <a:pt x="56979" y="630878"/>
                </a:cubicBezTo>
                <a:cubicBezTo>
                  <a:pt x="55258" y="631222"/>
                  <a:pt x="53537" y="631738"/>
                  <a:pt x="51989" y="632082"/>
                </a:cubicBezTo>
                <a:cubicBezTo>
                  <a:pt x="42525" y="633803"/>
                  <a:pt x="37707" y="631566"/>
                  <a:pt x="33406" y="622963"/>
                </a:cubicBezTo>
                <a:cubicBezTo>
                  <a:pt x="31857" y="619694"/>
                  <a:pt x="30309" y="616424"/>
                  <a:pt x="29104" y="612983"/>
                </a:cubicBezTo>
                <a:cubicBezTo>
                  <a:pt x="26007" y="603863"/>
                  <a:pt x="27727" y="598701"/>
                  <a:pt x="35987" y="593539"/>
                </a:cubicBezTo>
                <a:cubicBezTo>
                  <a:pt x="47687" y="586141"/>
                  <a:pt x="59560" y="578742"/>
                  <a:pt x="71260" y="571515"/>
                </a:cubicBezTo>
                <a:cubicBezTo>
                  <a:pt x="80551" y="565665"/>
                  <a:pt x="81928" y="562396"/>
                  <a:pt x="79691" y="551728"/>
                </a:cubicBezTo>
                <a:cubicBezTo>
                  <a:pt x="78315" y="545705"/>
                  <a:pt x="76766" y="539511"/>
                  <a:pt x="74357" y="533833"/>
                </a:cubicBezTo>
                <a:cubicBezTo>
                  <a:pt x="71948" y="528155"/>
                  <a:pt x="67819" y="525402"/>
                  <a:pt x="61452" y="525229"/>
                </a:cubicBezTo>
                <a:cubicBezTo>
                  <a:pt x="47515" y="525057"/>
                  <a:pt x="33750" y="524541"/>
                  <a:pt x="19813" y="524025"/>
                </a:cubicBezTo>
                <a:cubicBezTo>
                  <a:pt x="7252" y="523681"/>
                  <a:pt x="3466" y="520412"/>
                  <a:pt x="1230" y="508367"/>
                </a:cubicBezTo>
                <a:cubicBezTo>
                  <a:pt x="1057" y="507162"/>
                  <a:pt x="713" y="505958"/>
                  <a:pt x="541" y="504754"/>
                </a:cubicBezTo>
                <a:cubicBezTo>
                  <a:pt x="-1352" y="489440"/>
                  <a:pt x="1230" y="485482"/>
                  <a:pt x="16199" y="481009"/>
                </a:cubicBezTo>
                <a:cubicBezTo>
                  <a:pt x="28588" y="477223"/>
                  <a:pt x="40976" y="473094"/>
                  <a:pt x="53537" y="469652"/>
                </a:cubicBezTo>
                <a:cubicBezTo>
                  <a:pt x="60420" y="467760"/>
                  <a:pt x="64033" y="463802"/>
                  <a:pt x="64722" y="457091"/>
                </a:cubicBezTo>
                <a:cubicBezTo>
                  <a:pt x="65410" y="449176"/>
                  <a:pt x="65754" y="441089"/>
                  <a:pt x="64205" y="433174"/>
                </a:cubicBezTo>
                <a:cubicBezTo>
                  <a:pt x="63345" y="428012"/>
                  <a:pt x="60420" y="424915"/>
                  <a:pt x="55430" y="423367"/>
                </a:cubicBezTo>
                <a:cubicBezTo>
                  <a:pt x="42181" y="419409"/>
                  <a:pt x="28932" y="415280"/>
                  <a:pt x="15683" y="411150"/>
                </a:cubicBezTo>
                <a:cubicBezTo>
                  <a:pt x="1230" y="406676"/>
                  <a:pt x="-319" y="404267"/>
                  <a:pt x="541" y="389126"/>
                </a:cubicBezTo>
                <a:cubicBezTo>
                  <a:pt x="713" y="386028"/>
                  <a:pt x="1402" y="382931"/>
                  <a:pt x="2090" y="380006"/>
                </a:cubicBezTo>
                <a:cubicBezTo>
                  <a:pt x="4155" y="372435"/>
                  <a:pt x="8456" y="368994"/>
                  <a:pt x="16371" y="368650"/>
                </a:cubicBezTo>
                <a:cubicBezTo>
                  <a:pt x="29276" y="368134"/>
                  <a:pt x="42009" y="367790"/>
                  <a:pt x="54914" y="367445"/>
                </a:cubicBezTo>
                <a:cubicBezTo>
                  <a:pt x="56807" y="367445"/>
                  <a:pt x="58699" y="367273"/>
                  <a:pt x="60592" y="367273"/>
                </a:cubicBezTo>
                <a:cubicBezTo>
                  <a:pt x="69195" y="367618"/>
                  <a:pt x="73669" y="362799"/>
                  <a:pt x="75906" y="355229"/>
                </a:cubicBezTo>
                <a:cubicBezTo>
                  <a:pt x="77627" y="349551"/>
                  <a:pt x="79175" y="343872"/>
                  <a:pt x="80379" y="338194"/>
                </a:cubicBezTo>
                <a:cubicBezTo>
                  <a:pt x="81928" y="330279"/>
                  <a:pt x="80036" y="326494"/>
                  <a:pt x="73153" y="322020"/>
                </a:cubicBezTo>
                <a:cubicBezTo>
                  <a:pt x="61452" y="314621"/>
                  <a:pt x="49580" y="307223"/>
                  <a:pt x="37879" y="299996"/>
                </a:cubicBezTo>
                <a:cubicBezTo>
                  <a:pt x="27384" y="293457"/>
                  <a:pt x="25835" y="289328"/>
                  <a:pt x="29964" y="277455"/>
                </a:cubicBezTo>
                <a:cubicBezTo>
                  <a:pt x="31169" y="273670"/>
                  <a:pt x="32718" y="269884"/>
                  <a:pt x="34954" y="266615"/>
                </a:cubicBezTo>
                <a:cubicBezTo>
                  <a:pt x="38568" y="261109"/>
                  <a:pt x="43557" y="258356"/>
                  <a:pt x="50440" y="260077"/>
                </a:cubicBezTo>
                <a:cubicBezTo>
                  <a:pt x="65066" y="263518"/>
                  <a:pt x="79863" y="266615"/>
                  <a:pt x="94489" y="270229"/>
                </a:cubicBezTo>
                <a:cubicBezTo>
                  <a:pt x="101199" y="271949"/>
                  <a:pt x="106361" y="270401"/>
                  <a:pt x="110491" y="264894"/>
                </a:cubicBezTo>
                <a:cubicBezTo>
                  <a:pt x="114793" y="259044"/>
                  <a:pt x="118578" y="252678"/>
                  <a:pt x="121331" y="245967"/>
                </a:cubicBezTo>
                <a:cubicBezTo>
                  <a:pt x="123740" y="239945"/>
                  <a:pt x="123052" y="234783"/>
                  <a:pt x="118234" y="229793"/>
                </a:cubicBezTo>
                <a:cubicBezTo>
                  <a:pt x="108254" y="219641"/>
                  <a:pt x="98791" y="209145"/>
                  <a:pt x="88983" y="198649"/>
                </a:cubicBezTo>
                <a:cubicBezTo>
                  <a:pt x="81412" y="190390"/>
                  <a:pt x="81068" y="185744"/>
                  <a:pt x="87262" y="176453"/>
                </a:cubicBezTo>
                <a:cubicBezTo>
                  <a:pt x="88294" y="175076"/>
                  <a:pt x="89155" y="173527"/>
                  <a:pt x="90187" y="172151"/>
                </a:cubicBezTo>
                <a:cubicBezTo>
                  <a:pt x="98963" y="160623"/>
                  <a:pt x="103780" y="159590"/>
                  <a:pt x="116685" y="166301"/>
                </a:cubicBezTo>
                <a:cubicBezTo>
                  <a:pt x="128730" y="172667"/>
                  <a:pt x="140774" y="178862"/>
                  <a:pt x="152475" y="185400"/>
                </a:cubicBezTo>
                <a:cubicBezTo>
                  <a:pt x="158669" y="188841"/>
                  <a:pt x="164176" y="188153"/>
                  <a:pt x="169337" y="183852"/>
                </a:cubicBezTo>
                <a:cubicBezTo>
                  <a:pt x="174499" y="179550"/>
                  <a:pt x="179317" y="174732"/>
                  <a:pt x="183791" y="169570"/>
                </a:cubicBezTo>
                <a:cubicBezTo>
                  <a:pt x="188265" y="164236"/>
                  <a:pt x="189297" y="158902"/>
                  <a:pt x="185684" y="152363"/>
                </a:cubicBezTo>
                <a:cubicBezTo>
                  <a:pt x="178457" y="139459"/>
                  <a:pt x="171746" y="126381"/>
                  <a:pt x="164864" y="113305"/>
                </a:cubicBezTo>
                <a:cubicBezTo>
                  <a:pt x="160390" y="104701"/>
                  <a:pt x="161422" y="100056"/>
                  <a:pt x="168477" y="93517"/>
                </a:cubicBezTo>
                <a:cubicBezTo>
                  <a:pt x="171746" y="90420"/>
                  <a:pt x="175360" y="87839"/>
                  <a:pt x="179317" y="85430"/>
                </a:cubicBezTo>
                <a:cubicBezTo>
                  <a:pt x="186200" y="81472"/>
                  <a:pt x="191018" y="81989"/>
                  <a:pt x="196868" y="87323"/>
                </a:cubicBezTo>
                <a:cubicBezTo>
                  <a:pt x="206848" y="96442"/>
                  <a:pt x="216828" y="105734"/>
                  <a:pt x="226635" y="115025"/>
                </a:cubicBezTo>
                <a:cubicBezTo>
                  <a:pt x="236959" y="124833"/>
                  <a:pt x="239196" y="125177"/>
                  <a:pt x="251757" y="118639"/>
                </a:cubicBezTo>
                <a:cubicBezTo>
                  <a:pt x="256746" y="116058"/>
                  <a:pt x="261392" y="113305"/>
                  <a:pt x="265866" y="109863"/>
                </a:cubicBezTo>
                <a:cubicBezTo>
                  <a:pt x="270684" y="105906"/>
                  <a:pt x="272232" y="101260"/>
                  <a:pt x="270684" y="95066"/>
                </a:cubicBezTo>
                <a:cubicBezTo>
                  <a:pt x="267070" y="80784"/>
                  <a:pt x="263973" y="66331"/>
                  <a:pt x="260704" y="52049"/>
                </a:cubicBezTo>
                <a:cubicBezTo>
                  <a:pt x="258639" y="42758"/>
                  <a:pt x="260876" y="38112"/>
                  <a:pt x="269135" y="33638"/>
                </a:cubicBezTo>
                <a:cubicBezTo>
                  <a:pt x="272921" y="31746"/>
                  <a:pt x="276706" y="30197"/>
                  <a:pt x="280664" y="28820"/>
                </a:cubicBezTo>
                <a:cubicBezTo>
                  <a:pt x="289095" y="26240"/>
                  <a:pt x="293913" y="27788"/>
                  <a:pt x="298903" y="35359"/>
                </a:cubicBezTo>
                <a:cubicBezTo>
                  <a:pt x="306817" y="47576"/>
                  <a:pt x="314733" y="59792"/>
                  <a:pt x="321959" y="72525"/>
                </a:cubicBezTo>
                <a:cubicBezTo>
                  <a:pt x="325745" y="79064"/>
                  <a:pt x="330907" y="81300"/>
                  <a:pt x="337961" y="80268"/>
                </a:cubicBezTo>
                <a:cubicBezTo>
                  <a:pt x="345360" y="79064"/>
                  <a:pt x="352587" y="77171"/>
                  <a:pt x="359470" y="74246"/>
                </a:cubicBezTo>
                <a:cubicBezTo>
                  <a:pt x="364459" y="72009"/>
                  <a:pt x="367213" y="68568"/>
                  <a:pt x="367385" y="62717"/>
                </a:cubicBezTo>
                <a:cubicBezTo>
                  <a:pt x="367729" y="47748"/>
                  <a:pt x="368589" y="32950"/>
                  <a:pt x="369105" y="17980"/>
                </a:cubicBezTo>
                <a:cubicBezTo>
                  <a:pt x="369449" y="8345"/>
                  <a:pt x="372547" y="4215"/>
                  <a:pt x="381838" y="1634"/>
                </a:cubicBezTo>
                <a:cubicBezTo>
                  <a:pt x="383386" y="1290"/>
                  <a:pt x="384935" y="774"/>
                  <a:pt x="386484" y="602"/>
                </a:cubicBezTo>
                <a:cubicBezTo>
                  <a:pt x="403518" y="-1291"/>
                  <a:pt x="407648" y="602"/>
                  <a:pt x="412122" y="16260"/>
                </a:cubicBezTo>
                <a:cubicBezTo>
                  <a:pt x="415735" y="28992"/>
                  <a:pt x="420037" y="41381"/>
                  <a:pt x="423478" y="54114"/>
                </a:cubicBezTo>
                <a:cubicBezTo>
                  <a:pt x="425198" y="60136"/>
                  <a:pt x="428812" y="63406"/>
                  <a:pt x="434662" y="64266"/>
                </a:cubicBezTo>
                <a:cubicBezTo>
                  <a:pt x="442749" y="65299"/>
                  <a:pt x="451008" y="65299"/>
                  <a:pt x="459095" y="64266"/>
                </a:cubicBezTo>
                <a:cubicBezTo>
                  <a:pt x="464774" y="63578"/>
                  <a:pt x="468215" y="60136"/>
                  <a:pt x="469935" y="54458"/>
                </a:cubicBezTo>
                <a:cubicBezTo>
                  <a:pt x="474065" y="40521"/>
                  <a:pt x="478367" y="26584"/>
                  <a:pt x="482669" y="12646"/>
                </a:cubicBezTo>
                <a:cubicBezTo>
                  <a:pt x="485938" y="2322"/>
                  <a:pt x="489207" y="-87"/>
                  <a:pt x="500047" y="8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8E10A3-87FE-411F-8160-E4A16FBE5C18}"/>
              </a:ext>
            </a:extLst>
          </p:cNvPr>
          <p:cNvGrpSpPr/>
          <p:nvPr/>
        </p:nvGrpSpPr>
        <p:grpSpPr>
          <a:xfrm>
            <a:off x="9303434" y="3492246"/>
            <a:ext cx="1239124" cy="577933"/>
            <a:chOff x="9321722" y="3647694"/>
            <a:chExt cx="1239124" cy="577933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9DFACE2-C01D-41A1-9C0A-6263A2FEB124}"/>
                </a:ext>
              </a:extLst>
            </p:cNvPr>
            <p:cNvGrpSpPr/>
            <p:nvPr/>
          </p:nvGrpSpPr>
          <p:grpSpPr>
            <a:xfrm rot="9652240">
              <a:off x="9321722" y="3647694"/>
              <a:ext cx="830987" cy="577933"/>
              <a:chOff x="5405974" y="1533288"/>
              <a:chExt cx="611040" cy="424965"/>
            </a:xfrm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933EEAA-4372-4E6E-B080-989D7C864400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3D83A195-5740-4BED-B69A-C7FA44BE5FA7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3B4FC330-7F8A-43B5-985B-55F5E4F3587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CCE0CA2E-64C6-4D2B-B04B-0556FBF44D65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>
                <a:extLst>
                  <a:ext uri="{FF2B5EF4-FFF2-40B4-BE49-F238E27FC236}">
                    <a16:creationId xmlns:a16="http://schemas.microsoft.com/office/drawing/2014/main" id="{EFF41D70-805D-4A30-926C-EDBBE618978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6755CC93-2275-4511-A2BE-B151B3A394B3}"/>
                </a:ext>
              </a:extLst>
            </p:cNvPr>
            <p:cNvGrpSpPr/>
            <p:nvPr/>
          </p:nvGrpSpPr>
          <p:grpSpPr>
            <a:xfrm rot="2979890" flipH="1">
              <a:off x="10051358" y="3654191"/>
              <a:ext cx="509488" cy="509489"/>
              <a:chOff x="5108331" y="1463790"/>
              <a:chExt cx="374637" cy="374637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862881E-F60F-462D-85D7-9BC8170787EA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E4FBBD6-5D50-4CF2-9DD3-40C94371A74B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7F0C09-935A-4A9F-9D9B-75F670BC2EFB}"/>
              </a:ext>
            </a:extLst>
          </p:cNvPr>
          <p:cNvSpPr txBox="1"/>
          <p:nvPr/>
        </p:nvSpPr>
        <p:spPr>
          <a:xfrm>
            <a:off x="1241029" y="2965272"/>
            <a:ext cx="784087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+mj-lt"/>
              </a:rPr>
              <a:t>Peningkatan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Ekosistem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Industri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Nasional yang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Berdaya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+mj-lt"/>
              </a:rPr>
              <a:t>Saing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di Era VUCA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10AD175-3BE0-4030-A3E2-687241974AF5}"/>
              </a:ext>
            </a:extLst>
          </p:cNvPr>
          <p:cNvSpPr txBox="1"/>
          <p:nvPr/>
        </p:nvSpPr>
        <p:spPr>
          <a:xfrm>
            <a:off x="-798890" y="5208844"/>
            <a:ext cx="121918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alt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Dr. HERU DEWANTO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43A88D-85DD-43A3-8732-47D97401EECE}"/>
              </a:ext>
            </a:extLst>
          </p:cNvPr>
          <p:cNvGrpSpPr/>
          <p:nvPr/>
        </p:nvGrpSpPr>
        <p:grpSpPr>
          <a:xfrm>
            <a:off x="2904492" y="1491640"/>
            <a:ext cx="719484" cy="1265041"/>
            <a:chOff x="2904492" y="1491640"/>
            <a:chExt cx="719484" cy="126504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102E8560-FD37-4513-B6D2-1C6C77AAFC4D}"/>
                </a:ext>
              </a:extLst>
            </p:cNvPr>
            <p:cNvGrpSpPr/>
            <p:nvPr/>
          </p:nvGrpSpPr>
          <p:grpSpPr>
            <a:xfrm rot="3348710">
              <a:off x="2921335" y="2054040"/>
              <a:ext cx="827730" cy="577552"/>
              <a:chOff x="5405974" y="1533288"/>
              <a:chExt cx="608646" cy="424685"/>
            </a:xfrm>
          </p:grpSpPr>
          <p:sp>
            <p:nvSpPr>
              <p:cNvPr id="90" name="Trapezoid 89">
                <a:extLst>
                  <a:ext uri="{FF2B5EF4-FFF2-40B4-BE49-F238E27FC236}">
                    <a16:creationId xmlns:a16="http://schemas.microsoft.com/office/drawing/2014/main" id="{66F17736-523B-4733-8F89-65A939EC03E5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93">
                <a:extLst>
                  <a:ext uri="{FF2B5EF4-FFF2-40B4-BE49-F238E27FC236}">
                    <a16:creationId xmlns:a16="http://schemas.microsoft.com/office/drawing/2014/main" id="{9718FD80-7C49-4094-8FBD-D3601FF8C90E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>
                <a:extLst>
                  <a:ext uri="{FF2B5EF4-FFF2-40B4-BE49-F238E27FC236}">
                    <a16:creationId xmlns:a16="http://schemas.microsoft.com/office/drawing/2014/main" id="{EF77CC75-10ED-4334-8C55-E2BFF7F3935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92">
                <a:extLst>
                  <a:ext uri="{FF2B5EF4-FFF2-40B4-BE49-F238E27FC236}">
                    <a16:creationId xmlns:a16="http://schemas.microsoft.com/office/drawing/2014/main" id="{B7AD5D59-46AE-4863-AE03-B88E6E7A5510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:a16="http://schemas.microsoft.com/office/drawing/2014/main" id="{15E0BCD7-EF9F-4A1E-BE33-C96CD4ACA15D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A82C3C5-6304-401A-82B3-EDC0E26976CF}"/>
                </a:ext>
              </a:extLst>
            </p:cNvPr>
            <p:cNvGrpSpPr/>
            <p:nvPr/>
          </p:nvGrpSpPr>
          <p:grpSpPr>
            <a:xfrm rot="3536101">
              <a:off x="2904493" y="1491639"/>
              <a:ext cx="509488" cy="509489"/>
              <a:chOff x="5108331" y="1463790"/>
              <a:chExt cx="374637" cy="37463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6792953-F4B9-43CC-8511-49184ED79294}"/>
                  </a:ext>
                </a:extLst>
              </p:cNvPr>
              <p:cNvSpPr/>
              <p:nvPr/>
            </p:nvSpPr>
            <p:spPr>
              <a:xfrm>
                <a:off x="5108331" y="1463790"/>
                <a:ext cx="374637" cy="3746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E9EAEF9-FEFC-4538-A8A8-6863A8156719}"/>
                  </a:ext>
                </a:extLst>
              </p:cNvPr>
              <p:cNvSpPr/>
              <p:nvPr/>
            </p:nvSpPr>
            <p:spPr>
              <a:xfrm>
                <a:off x="5167785" y="1523588"/>
                <a:ext cx="255882" cy="255676"/>
              </a:xfrm>
              <a:custGeom>
                <a:avLst/>
                <a:gdLst>
                  <a:gd name="connsiteX0" fmla="*/ 127864 w 255882"/>
                  <a:gd name="connsiteY0" fmla="*/ 81461 h 255676"/>
                  <a:gd name="connsiteX1" fmla="*/ 81805 w 255882"/>
                  <a:gd name="connsiteY1" fmla="*/ 127520 h 255676"/>
                  <a:gd name="connsiteX2" fmla="*/ 127864 w 255882"/>
                  <a:gd name="connsiteY2" fmla="*/ 173579 h 255676"/>
                  <a:gd name="connsiteX3" fmla="*/ 173923 w 255882"/>
                  <a:gd name="connsiteY3" fmla="*/ 127520 h 255676"/>
                  <a:gd name="connsiteX4" fmla="*/ 127864 w 255882"/>
                  <a:gd name="connsiteY4" fmla="*/ 81461 h 255676"/>
                  <a:gd name="connsiteX5" fmla="*/ 122296 w 255882"/>
                  <a:gd name="connsiteY5" fmla="*/ 86 h 255676"/>
                  <a:gd name="connsiteX6" fmla="*/ 127383 w 255882"/>
                  <a:gd name="connsiteY6" fmla="*/ 4211 h 255676"/>
                  <a:gd name="connsiteX7" fmla="*/ 132401 w 255882"/>
                  <a:gd name="connsiteY7" fmla="*/ 21809 h 255676"/>
                  <a:gd name="connsiteX8" fmla="*/ 145188 w 255882"/>
                  <a:gd name="connsiteY8" fmla="*/ 29027 h 255676"/>
                  <a:gd name="connsiteX9" fmla="*/ 149312 w 255882"/>
                  <a:gd name="connsiteY9" fmla="*/ 25452 h 255676"/>
                  <a:gd name="connsiteX10" fmla="*/ 158937 w 255882"/>
                  <a:gd name="connsiteY10" fmla="*/ 9160 h 255676"/>
                  <a:gd name="connsiteX11" fmla="*/ 166705 w 255882"/>
                  <a:gd name="connsiteY11" fmla="*/ 5929 h 255676"/>
                  <a:gd name="connsiteX12" fmla="*/ 174404 w 255882"/>
                  <a:gd name="connsiteY12" fmla="*/ 18372 h 255676"/>
                  <a:gd name="connsiteX13" fmla="*/ 172479 w 255882"/>
                  <a:gd name="connsiteY13" fmla="*/ 34046 h 255676"/>
                  <a:gd name="connsiteX14" fmla="*/ 172479 w 255882"/>
                  <a:gd name="connsiteY14" fmla="*/ 35695 h 255676"/>
                  <a:gd name="connsiteX15" fmla="*/ 186434 w 255882"/>
                  <a:gd name="connsiteY15" fmla="*/ 41882 h 255676"/>
                  <a:gd name="connsiteX16" fmla="*/ 201764 w 255882"/>
                  <a:gd name="connsiteY16" fmla="*/ 30402 h 255676"/>
                  <a:gd name="connsiteX17" fmla="*/ 211045 w 255882"/>
                  <a:gd name="connsiteY17" fmla="*/ 30540 h 255676"/>
                  <a:gd name="connsiteX18" fmla="*/ 212488 w 255882"/>
                  <a:gd name="connsiteY18" fmla="*/ 31777 h 255676"/>
                  <a:gd name="connsiteX19" fmla="*/ 214069 w 255882"/>
                  <a:gd name="connsiteY19" fmla="*/ 42364 h 255676"/>
                  <a:gd name="connsiteX20" fmla="*/ 205614 w 255882"/>
                  <a:gd name="connsiteY20" fmla="*/ 57418 h 255676"/>
                  <a:gd name="connsiteX21" fmla="*/ 206783 w 255882"/>
                  <a:gd name="connsiteY21" fmla="*/ 67180 h 255676"/>
                  <a:gd name="connsiteX22" fmla="*/ 215719 w 255882"/>
                  <a:gd name="connsiteY22" fmla="*/ 70755 h 255676"/>
                  <a:gd name="connsiteX23" fmla="*/ 233799 w 255882"/>
                  <a:gd name="connsiteY23" fmla="*/ 66011 h 255676"/>
                  <a:gd name="connsiteX24" fmla="*/ 241498 w 255882"/>
                  <a:gd name="connsiteY24" fmla="*/ 68967 h 255676"/>
                  <a:gd name="connsiteX25" fmla="*/ 243836 w 255882"/>
                  <a:gd name="connsiteY25" fmla="*/ 73573 h 255676"/>
                  <a:gd name="connsiteX26" fmla="*/ 241911 w 255882"/>
                  <a:gd name="connsiteY26" fmla="*/ 80379 h 255676"/>
                  <a:gd name="connsiteX27" fmla="*/ 226443 w 255882"/>
                  <a:gd name="connsiteY27" fmla="*/ 92684 h 255676"/>
                  <a:gd name="connsiteX28" fmla="*/ 223694 w 255882"/>
                  <a:gd name="connsiteY28" fmla="*/ 100177 h 255676"/>
                  <a:gd name="connsiteX29" fmla="*/ 224519 w 255882"/>
                  <a:gd name="connsiteY29" fmla="*/ 103202 h 255676"/>
                  <a:gd name="connsiteX30" fmla="*/ 230843 w 255882"/>
                  <a:gd name="connsiteY30" fmla="*/ 108633 h 255676"/>
                  <a:gd name="connsiteX31" fmla="*/ 249541 w 255882"/>
                  <a:gd name="connsiteY31" fmla="*/ 111176 h 255676"/>
                  <a:gd name="connsiteX32" fmla="*/ 255591 w 255882"/>
                  <a:gd name="connsiteY32" fmla="*/ 117157 h 255676"/>
                  <a:gd name="connsiteX33" fmla="*/ 255797 w 255882"/>
                  <a:gd name="connsiteY33" fmla="*/ 122519 h 255676"/>
                  <a:gd name="connsiteX34" fmla="*/ 251398 w 255882"/>
                  <a:gd name="connsiteY34" fmla="*/ 127675 h 255676"/>
                  <a:gd name="connsiteX35" fmla="*/ 233799 w 255882"/>
                  <a:gd name="connsiteY35" fmla="*/ 132693 h 255676"/>
                  <a:gd name="connsiteX36" fmla="*/ 226650 w 255882"/>
                  <a:gd name="connsiteY36" fmla="*/ 144586 h 255676"/>
                  <a:gd name="connsiteX37" fmla="*/ 230293 w 255882"/>
                  <a:gd name="connsiteY37" fmla="*/ 149398 h 255676"/>
                  <a:gd name="connsiteX38" fmla="*/ 246448 w 255882"/>
                  <a:gd name="connsiteY38" fmla="*/ 158884 h 255676"/>
                  <a:gd name="connsiteX39" fmla="*/ 249954 w 255882"/>
                  <a:gd name="connsiteY39" fmla="*/ 167065 h 255676"/>
                  <a:gd name="connsiteX40" fmla="*/ 249816 w 255882"/>
                  <a:gd name="connsiteY40" fmla="*/ 167890 h 255676"/>
                  <a:gd name="connsiteX41" fmla="*/ 240123 w 255882"/>
                  <a:gd name="connsiteY41" fmla="*/ 174833 h 255676"/>
                  <a:gd name="connsiteX42" fmla="*/ 223212 w 255882"/>
                  <a:gd name="connsiteY42" fmla="*/ 172702 h 255676"/>
                  <a:gd name="connsiteX43" fmla="*/ 214688 w 255882"/>
                  <a:gd name="connsiteY43" fmla="*/ 177102 h 255676"/>
                  <a:gd name="connsiteX44" fmla="*/ 214551 w 255882"/>
                  <a:gd name="connsiteY44" fmla="*/ 187276 h 255676"/>
                  <a:gd name="connsiteX45" fmla="*/ 225481 w 255882"/>
                  <a:gd name="connsiteY45" fmla="*/ 201712 h 255676"/>
                  <a:gd name="connsiteX46" fmla="*/ 225481 w 255882"/>
                  <a:gd name="connsiteY46" fmla="*/ 211130 h 255676"/>
                  <a:gd name="connsiteX47" fmla="*/ 225068 w 255882"/>
                  <a:gd name="connsiteY47" fmla="*/ 211611 h 255676"/>
                  <a:gd name="connsiteX48" fmla="*/ 213245 w 255882"/>
                  <a:gd name="connsiteY48" fmla="*/ 213948 h 255676"/>
                  <a:gd name="connsiteX49" fmla="*/ 198602 w 255882"/>
                  <a:gd name="connsiteY49" fmla="*/ 205699 h 255676"/>
                  <a:gd name="connsiteX50" fmla="*/ 188565 w 255882"/>
                  <a:gd name="connsiteY50" fmla="*/ 207143 h 255676"/>
                  <a:gd name="connsiteX51" fmla="*/ 185334 w 255882"/>
                  <a:gd name="connsiteY51" fmla="*/ 216217 h 255676"/>
                  <a:gd name="connsiteX52" fmla="*/ 190078 w 255882"/>
                  <a:gd name="connsiteY52" fmla="*/ 234503 h 255676"/>
                  <a:gd name="connsiteX53" fmla="*/ 187397 w 255882"/>
                  <a:gd name="connsiteY53" fmla="*/ 241377 h 255676"/>
                  <a:gd name="connsiteX54" fmla="*/ 182585 w 255882"/>
                  <a:gd name="connsiteY54" fmla="*/ 243852 h 255676"/>
                  <a:gd name="connsiteX55" fmla="*/ 175366 w 255882"/>
                  <a:gd name="connsiteY55" fmla="*/ 241859 h 255676"/>
                  <a:gd name="connsiteX56" fmla="*/ 164024 w 255882"/>
                  <a:gd name="connsiteY56" fmla="*/ 227491 h 255676"/>
                  <a:gd name="connsiteX57" fmla="*/ 149381 w 255882"/>
                  <a:gd name="connsiteY57" fmla="*/ 226254 h 255676"/>
                  <a:gd name="connsiteX58" fmla="*/ 147456 w 255882"/>
                  <a:gd name="connsiteY58" fmla="*/ 230103 h 255676"/>
                  <a:gd name="connsiteX59" fmla="*/ 144844 w 255882"/>
                  <a:gd name="connsiteY59" fmla="*/ 249008 h 255676"/>
                  <a:gd name="connsiteX60" fmla="*/ 139895 w 255882"/>
                  <a:gd name="connsiteY60" fmla="*/ 255676 h 255676"/>
                  <a:gd name="connsiteX61" fmla="*/ 131577 w 255882"/>
                  <a:gd name="connsiteY61" fmla="*/ 255676 h 255676"/>
                  <a:gd name="connsiteX62" fmla="*/ 127933 w 255882"/>
                  <a:gd name="connsiteY62" fmla="*/ 250589 h 255676"/>
                  <a:gd name="connsiteX63" fmla="*/ 122777 w 255882"/>
                  <a:gd name="connsiteY63" fmla="*/ 232372 h 255676"/>
                  <a:gd name="connsiteX64" fmla="*/ 116659 w 255882"/>
                  <a:gd name="connsiteY64" fmla="*/ 227010 h 255676"/>
                  <a:gd name="connsiteX65" fmla="*/ 112947 w 255882"/>
                  <a:gd name="connsiteY65" fmla="*/ 226597 h 255676"/>
                  <a:gd name="connsiteX66" fmla="*/ 106622 w 255882"/>
                  <a:gd name="connsiteY66" fmla="*/ 230103 h 255676"/>
                  <a:gd name="connsiteX67" fmla="*/ 105041 w 255882"/>
                  <a:gd name="connsiteY67" fmla="*/ 232784 h 255676"/>
                  <a:gd name="connsiteX68" fmla="*/ 96380 w 255882"/>
                  <a:gd name="connsiteY68" fmla="*/ 247427 h 255676"/>
                  <a:gd name="connsiteX69" fmla="*/ 89849 w 255882"/>
                  <a:gd name="connsiteY69" fmla="*/ 250108 h 255676"/>
                  <a:gd name="connsiteX70" fmla="*/ 84555 w 255882"/>
                  <a:gd name="connsiteY70" fmla="*/ 248320 h 255676"/>
                  <a:gd name="connsiteX71" fmla="*/ 80981 w 255882"/>
                  <a:gd name="connsiteY71" fmla="*/ 241652 h 255676"/>
                  <a:gd name="connsiteX72" fmla="*/ 83249 w 255882"/>
                  <a:gd name="connsiteY72" fmla="*/ 222885 h 255676"/>
                  <a:gd name="connsiteX73" fmla="*/ 78094 w 255882"/>
                  <a:gd name="connsiteY73" fmla="*/ 214155 h 255676"/>
                  <a:gd name="connsiteX74" fmla="*/ 68538 w 255882"/>
                  <a:gd name="connsiteY74" fmla="*/ 214636 h 255676"/>
                  <a:gd name="connsiteX75" fmla="*/ 55133 w 255882"/>
                  <a:gd name="connsiteY75" fmla="*/ 224810 h 255676"/>
                  <a:gd name="connsiteX76" fmla="*/ 43240 w 255882"/>
                  <a:gd name="connsiteY76" fmla="*/ 224123 h 255676"/>
                  <a:gd name="connsiteX77" fmla="*/ 42209 w 255882"/>
                  <a:gd name="connsiteY77" fmla="*/ 223091 h 255676"/>
                  <a:gd name="connsiteX78" fmla="*/ 41178 w 255882"/>
                  <a:gd name="connsiteY78" fmla="*/ 214842 h 255676"/>
                  <a:gd name="connsiteX79" fmla="*/ 50115 w 255882"/>
                  <a:gd name="connsiteY79" fmla="*/ 198893 h 255676"/>
                  <a:gd name="connsiteX80" fmla="*/ 51627 w 255882"/>
                  <a:gd name="connsiteY80" fmla="*/ 194013 h 255676"/>
                  <a:gd name="connsiteX81" fmla="*/ 39597 w 255882"/>
                  <a:gd name="connsiteY81" fmla="*/ 185420 h 255676"/>
                  <a:gd name="connsiteX82" fmla="*/ 21105 w 255882"/>
                  <a:gd name="connsiteY82" fmla="*/ 190232 h 255676"/>
                  <a:gd name="connsiteX83" fmla="*/ 15193 w 255882"/>
                  <a:gd name="connsiteY83" fmla="*/ 188238 h 255676"/>
                  <a:gd name="connsiteX84" fmla="*/ 12237 w 255882"/>
                  <a:gd name="connsiteY84" fmla="*/ 183014 h 255676"/>
                  <a:gd name="connsiteX85" fmla="*/ 14230 w 255882"/>
                  <a:gd name="connsiteY85" fmla="*/ 175314 h 255676"/>
                  <a:gd name="connsiteX86" fmla="*/ 27910 w 255882"/>
                  <a:gd name="connsiteY86" fmla="*/ 164453 h 255676"/>
                  <a:gd name="connsiteX87" fmla="*/ 31554 w 255882"/>
                  <a:gd name="connsiteY87" fmla="*/ 153385 h 255676"/>
                  <a:gd name="connsiteX88" fmla="*/ 24198 w 255882"/>
                  <a:gd name="connsiteY88" fmla="*/ 147198 h 255676"/>
                  <a:gd name="connsiteX89" fmla="*/ 6943 w 255882"/>
                  <a:gd name="connsiteY89" fmla="*/ 144861 h 255676"/>
                  <a:gd name="connsiteX90" fmla="*/ 138 w 255882"/>
                  <a:gd name="connsiteY90" fmla="*/ 140049 h 255676"/>
                  <a:gd name="connsiteX91" fmla="*/ 0 w 255882"/>
                  <a:gd name="connsiteY91" fmla="*/ 131525 h 255676"/>
                  <a:gd name="connsiteX92" fmla="*/ 5019 w 255882"/>
                  <a:gd name="connsiteY92" fmla="*/ 127881 h 255676"/>
                  <a:gd name="connsiteX93" fmla="*/ 22617 w 255882"/>
                  <a:gd name="connsiteY93" fmla="*/ 122931 h 255676"/>
                  <a:gd name="connsiteX94" fmla="*/ 28667 w 255882"/>
                  <a:gd name="connsiteY94" fmla="*/ 116194 h 255676"/>
                  <a:gd name="connsiteX95" fmla="*/ 29010 w 255882"/>
                  <a:gd name="connsiteY95" fmla="*/ 113307 h 255676"/>
                  <a:gd name="connsiteX96" fmla="*/ 25229 w 255882"/>
                  <a:gd name="connsiteY96" fmla="*/ 106295 h 255676"/>
                  <a:gd name="connsiteX97" fmla="*/ 9281 w 255882"/>
                  <a:gd name="connsiteY97" fmla="*/ 96946 h 255676"/>
                  <a:gd name="connsiteX98" fmla="*/ 5843 w 255882"/>
                  <a:gd name="connsiteY98" fmla="*/ 88560 h 255676"/>
                  <a:gd name="connsiteX99" fmla="*/ 6187 w 255882"/>
                  <a:gd name="connsiteY99" fmla="*/ 87391 h 255676"/>
                  <a:gd name="connsiteX100" fmla="*/ 15261 w 255882"/>
                  <a:gd name="connsiteY100" fmla="*/ 81135 h 255676"/>
                  <a:gd name="connsiteX101" fmla="*/ 32173 w 255882"/>
                  <a:gd name="connsiteY101" fmla="*/ 83060 h 255676"/>
                  <a:gd name="connsiteX102" fmla="*/ 40834 w 255882"/>
                  <a:gd name="connsiteY102" fmla="*/ 79073 h 255676"/>
                  <a:gd name="connsiteX103" fmla="*/ 40147 w 255882"/>
                  <a:gd name="connsiteY103" fmla="*/ 67318 h 255676"/>
                  <a:gd name="connsiteX104" fmla="*/ 29629 w 255882"/>
                  <a:gd name="connsiteY104" fmla="*/ 53363 h 255676"/>
                  <a:gd name="connsiteX105" fmla="*/ 29629 w 255882"/>
                  <a:gd name="connsiteY105" fmla="*/ 45595 h 255676"/>
                  <a:gd name="connsiteX106" fmla="*/ 33066 w 255882"/>
                  <a:gd name="connsiteY106" fmla="*/ 41745 h 255676"/>
                  <a:gd name="connsiteX107" fmla="*/ 40422 w 255882"/>
                  <a:gd name="connsiteY107" fmla="*/ 40920 h 255676"/>
                  <a:gd name="connsiteX108" fmla="*/ 56027 w 255882"/>
                  <a:gd name="connsiteY108" fmla="*/ 49719 h 255676"/>
                  <a:gd name="connsiteX109" fmla="*/ 69982 w 255882"/>
                  <a:gd name="connsiteY109" fmla="*/ 45801 h 255676"/>
                  <a:gd name="connsiteX110" fmla="*/ 70325 w 255882"/>
                  <a:gd name="connsiteY110" fmla="*/ 39751 h 255676"/>
                  <a:gd name="connsiteX111" fmla="*/ 65788 w 255882"/>
                  <a:gd name="connsiteY111" fmla="*/ 22221 h 255676"/>
                  <a:gd name="connsiteX112" fmla="*/ 69088 w 255882"/>
                  <a:gd name="connsiteY112" fmla="*/ 14110 h 255676"/>
                  <a:gd name="connsiteX113" fmla="*/ 71632 w 255882"/>
                  <a:gd name="connsiteY113" fmla="*/ 12735 h 255676"/>
                  <a:gd name="connsiteX114" fmla="*/ 81118 w 255882"/>
                  <a:gd name="connsiteY114" fmla="*/ 15072 h 255676"/>
                  <a:gd name="connsiteX115" fmla="*/ 92049 w 255882"/>
                  <a:gd name="connsiteY115" fmla="*/ 28958 h 255676"/>
                  <a:gd name="connsiteX116" fmla="*/ 106966 w 255882"/>
                  <a:gd name="connsiteY116" fmla="*/ 28890 h 255676"/>
                  <a:gd name="connsiteX117" fmla="*/ 108754 w 255882"/>
                  <a:gd name="connsiteY117" fmla="*/ 22565 h 255676"/>
                  <a:gd name="connsiteX118" fmla="*/ 110953 w 255882"/>
                  <a:gd name="connsiteY118" fmla="*/ 6479 h 255676"/>
                  <a:gd name="connsiteX119" fmla="*/ 116934 w 255882"/>
                  <a:gd name="connsiteY119" fmla="*/ 292 h 255676"/>
                  <a:gd name="connsiteX120" fmla="*/ 122296 w 255882"/>
                  <a:gd name="connsiteY120" fmla="*/ 86 h 25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255882" h="255676">
                    <a:moveTo>
                      <a:pt x="127864" y="81461"/>
                    </a:moveTo>
                    <a:cubicBezTo>
                      <a:pt x="102426" y="81461"/>
                      <a:pt x="81805" y="102082"/>
                      <a:pt x="81805" y="127520"/>
                    </a:cubicBezTo>
                    <a:cubicBezTo>
                      <a:pt x="81805" y="152958"/>
                      <a:pt x="102426" y="173579"/>
                      <a:pt x="127864" y="173579"/>
                    </a:cubicBezTo>
                    <a:cubicBezTo>
                      <a:pt x="153302" y="173579"/>
                      <a:pt x="173923" y="152958"/>
                      <a:pt x="173923" y="127520"/>
                    </a:cubicBezTo>
                    <a:cubicBezTo>
                      <a:pt x="173923" y="102082"/>
                      <a:pt x="153302" y="81461"/>
                      <a:pt x="127864" y="81461"/>
                    </a:cubicBezTo>
                    <a:close/>
                    <a:moveTo>
                      <a:pt x="122296" y="86"/>
                    </a:moveTo>
                    <a:cubicBezTo>
                      <a:pt x="124908" y="223"/>
                      <a:pt x="126696" y="1598"/>
                      <a:pt x="127383" y="4211"/>
                    </a:cubicBezTo>
                    <a:cubicBezTo>
                      <a:pt x="129033" y="10054"/>
                      <a:pt x="130752" y="15966"/>
                      <a:pt x="132401" y="21809"/>
                    </a:cubicBezTo>
                    <a:cubicBezTo>
                      <a:pt x="134120" y="27790"/>
                      <a:pt x="139070" y="30608"/>
                      <a:pt x="145188" y="29027"/>
                    </a:cubicBezTo>
                    <a:cubicBezTo>
                      <a:pt x="147181" y="28546"/>
                      <a:pt x="148350" y="27102"/>
                      <a:pt x="149312" y="25452"/>
                    </a:cubicBezTo>
                    <a:cubicBezTo>
                      <a:pt x="152475" y="20022"/>
                      <a:pt x="155706" y="14591"/>
                      <a:pt x="158937" y="9160"/>
                    </a:cubicBezTo>
                    <a:cubicBezTo>
                      <a:pt x="160999" y="5654"/>
                      <a:pt x="162786" y="4898"/>
                      <a:pt x="166705" y="5929"/>
                    </a:cubicBezTo>
                    <a:cubicBezTo>
                      <a:pt x="174542" y="7923"/>
                      <a:pt x="175573" y="9641"/>
                      <a:pt x="174404" y="18372"/>
                    </a:cubicBezTo>
                    <a:cubicBezTo>
                      <a:pt x="173717" y="23596"/>
                      <a:pt x="173098" y="28821"/>
                      <a:pt x="172479" y="34046"/>
                    </a:cubicBezTo>
                    <a:cubicBezTo>
                      <a:pt x="172410" y="34595"/>
                      <a:pt x="172410" y="35145"/>
                      <a:pt x="172479" y="35695"/>
                    </a:cubicBezTo>
                    <a:cubicBezTo>
                      <a:pt x="173373" y="41264"/>
                      <a:pt x="181828" y="45113"/>
                      <a:pt x="186434" y="41882"/>
                    </a:cubicBezTo>
                    <a:cubicBezTo>
                      <a:pt x="191659" y="38170"/>
                      <a:pt x="196677" y="34252"/>
                      <a:pt x="201764" y="30402"/>
                    </a:cubicBezTo>
                    <a:cubicBezTo>
                      <a:pt x="205476" y="27584"/>
                      <a:pt x="207333" y="27652"/>
                      <a:pt x="211045" y="30540"/>
                    </a:cubicBezTo>
                    <a:cubicBezTo>
                      <a:pt x="211526" y="30952"/>
                      <a:pt x="212007" y="31296"/>
                      <a:pt x="212488" y="31777"/>
                    </a:cubicBezTo>
                    <a:cubicBezTo>
                      <a:pt x="216819" y="35902"/>
                      <a:pt x="217025" y="37139"/>
                      <a:pt x="214069" y="42364"/>
                    </a:cubicBezTo>
                    <a:cubicBezTo>
                      <a:pt x="211251" y="47382"/>
                      <a:pt x="208570" y="52469"/>
                      <a:pt x="205614" y="57418"/>
                    </a:cubicBezTo>
                    <a:cubicBezTo>
                      <a:pt x="203483" y="61062"/>
                      <a:pt x="204445" y="64087"/>
                      <a:pt x="206783" y="67180"/>
                    </a:cubicBezTo>
                    <a:cubicBezTo>
                      <a:pt x="209120" y="70274"/>
                      <a:pt x="211801" y="71786"/>
                      <a:pt x="215719" y="70755"/>
                    </a:cubicBezTo>
                    <a:cubicBezTo>
                      <a:pt x="221769" y="69174"/>
                      <a:pt x="227818" y="67661"/>
                      <a:pt x="233799" y="66011"/>
                    </a:cubicBezTo>
                    <a:cubicBezTo>
                      <a:pt x="237649" y="64980"/>
                      <a:pt x="239367" y="65599"/>
                      <a:pt x="241498" y="68967"/>
                    </a:cubicBezTo>
                    <a:cubicBezTo>
                      <a:pt x="242461" y="70411"/>
                      <a:pt x="243286" y="71923"/>
                      <a:pt x="243836" y="73573"/>
                    </a:cubicBezTo>
                    <a:cubicBezTo>
                      <a:pt x="244867" y="76529"/>
                      <a:pt x="244385" y="78385"/>
                      <a:pt x="241911" y="80379"/>
                    </a:cubicBezTo>
                    <a:cubicBezTo>
                      <a:pt x="236755" y="84504"/>
                      <a:pt x="231668" y="88628"/>
                      <a:pt x="226443" y="92684"/>
                    </a:cubicBezTo>
                    <a:cubicBezTo>
                      <a:pt x="223831" y="94678"/>
                      <a:pt x="223144" y="97152"/>
                      <a:pt x="223694" y="100177"/>
                    </a:cubicBezTo>
                    <a:cubicBezTo>
                      <a:pt x="223900" y="101208"/>
                      <a:pt x="224244" y="102171"/>
                      <a:pt x="224519" y="103202"/>
                    </a:cubicBezTo>
                    <a:cubicBezTo>
                      <a:pt x="225412" y="106433"/>
                      <a:pt x="227543" y="108220"/>
                      <a:pt x="230843" y="108633"/>
                    </a:cubicBezTo>
                    <a:cubicBezTo>
                      <a:pt x="237099" y="109458"/>
                      <a:pt x="243354" y="110351"/>
                      <a:pt x="249541" y="111176"/>
                    </a:cubicBezTo>
                    <a:cubicBezTo>
                      <a:pt x="253254" y="111657"/>
                      <a:pt x="255178" y="113445"/>
                      <a:pt x="255591" y="117157"/>
                    </a:cubicBezTo>
                    <a:cubicBezTo>
                      <a:pt x="255797" y="118944"/>
                      <a:pt x="256003" y="120732"/>
                      <a:pt x="255797" y="122519"/>
                    </a:cubicBezTo>
                    <a:cubicBezTo>
                      <a:pt x="255453" y="125337"/>
                      <a:pt x="254010" y="126919"/>
                      <a:pt x="251398" y="127675"/>
                    </a:cubicBezTo>
                    <a:cubicBezTo>
                      <a:pt x="245554" y="129325"/>
                      <a:pt x="239642" y="130974"/>
                      <a:pt x="233799" y="132693"/>
                    </a:cubicBezTo>
                    <a:cubicBezTo>
                      <a:pt x="228093" y="134343"/>
                      <a:pt x="225481" y="138674"/>
                      <a:pt x="226650" y="144586"/>
                    </a:cubicBezTo>
                    <a:cubicBezTo>
                      <a:pt x="227062" y="146854"/>
                      <a:pt x="228368" y="148298"/>
                      <a:pt x="230293" y="149398"/>
                    </a:cubicBezTo>
                    <a:cubicBezTo>
                      <a:pt x="235655" y="152560"/>
                      <a:pt x="241017" y="155722"/>
                      <a:pt x="246448" y="158884"/>
                    </a:cubicBezTo>
                    <a:cubicBezTo>
                      <a:pt x="250435" y="161222"/>
                      <a:pt x="251054" y="162597"/>
                      <a:pt x="249954" y="167065"/>
                    </a:cubicBezTo>
                    <a:cubicBezTo>
                      <a:pt x="249885" y="167340"/>
                      <a:pt x="249885" y="167615"/>
                      <a:pt x="249816" y="167890"/>
                    </a:cubicBezTo>
                    <a:cubicBezTo>
                      <a:pt x="248166" y="173321"/>
                      <a:pt x="246310" y="176002"/>
                      <a:pt x="240123" y="174833"/>
                    </a:cubicBezTo>
                    <a:cubicBezTo>
                      <a:pt x="234555" y="173733"/>
                      <a:pt x="228849" y="173527"/>
                      <a:pt x="223212" y="172702"/>
                    </a:cubicBezTo>
                    <a:cubicBezTo>
                      <a:pt x="219225" y="172152"/>
                      <a:pt x="216613" y="173733"/>
                      <a:pt x="214688" y="177102"/>
                    </a:cubicBezTo>
                    <a:cubicBezTo>
                      <a:pt x="212695" y="180539"/>
                      <a:pt x="211801" y="183770"/>
                      <a:pt x="214551" y="187276"/>
                    </a:cubicBezTo>
                    <a:cubicBezTo>
                      <a:pt x="218263" y="192019"/>
                      <a:pt x="221838" y="196900"/>
                      <a:pt x="225481" y="201712"/>
                    </a:cubicBezTo>
                    <a:cubicBezTo>
                      <a:pt x="228506" y="205630"/>
                      <a:pt x="228506" y="207212"/>
                      <a:pt x="225481" y="211130"/>
                    </a:cubicBezTo>
                    <a:cubicBezTo>
                      <a:pt x="225343" y="211267"/>
                      <a:pt x="225206" y="211474"/>
                      <a:pt x="225068" y="211611"/>
                    </a:cubicBezTo>
                    <a:cubicBezTo>
                      <a:pt x="221081" y="215873"/>
                      <a:pt x="219500" y="217729"/>
                      <a:pt x="213245" y="213948"/>
                    </a:cubicBezTo>
                    <a:cubicBezTo>
                      <a:pt x="208432" y="211061"/>
                      <a:pt x="203345" y="208586"/>
                      <a:pt x="198602" y="205699"/>
                    </a:cubicBezTo>
                    <a:cubicBezTo>
                      <a:pt x="194684" y="203362"/>
                      <a:pt x="191659" y="204737"/>
                      <a:pt x="188565" y="207143"/>
                    </a:cubicBezTo>
                    <a:cubicBezTo>
                      <a:pt x="185472" y="209480"/>
                      <a:pt x="184234" y="212299"/>
                      <a:pt x="185334" y="216217"/>
                    </a:cubicBezTo>
                    <a:cubicBezTo>
                      <a:pt x="187053" y="222267"/>
                      <a:pt x="188565" y="228385"/>
                      <a:pt x="190078" y="234503"/>
                    </a:cubicBezTo>
                    <a:cubicBezTo>
                      <a:pt x="190903" y="237803"/>
                      <a:pt x="190215" y="239590"/>
                      <a:pt x="187397" y="241377"/>
                    </a:cubicBezTo>
                    <a:cubicBezTo>
                      <a:pt x="185884" y="242340"/>
                      <a:pt x="184303" y="243233"/>
                      <a:pt x="182585" y="243852"/>
                    </a:cubicBezTo>
                    <a:cubicBezTo>
                      <a:pt x="179560" y="244952"/>
                      <a:pt x="177360" y="244402"/>
                      <a:pt x="175366" y="241859"/>
                    </a:cubicBezTo>
                    <a:cubicBezTo>
                      <a:pt x="171585" y="237115"/>
                      <a:pt x="167805" y="232303"/>
                      <a:pt x="164024" y="227491"/>
                    </a:cubicBezTo>
                    <a:cubicBezTo>
                      <a:pt x="160380" y="222954"/>
                      <a:pt x="153781" y="222335"/>
                      <a:pt x="149381" y="226254"/>
                    </a:cubicBezTo>
                    <a:cubicBezTo>
                      <a:pt x="148213" y="227285"/>
                      <a:pt x="147663" y="228591"/>
                      <a:pt x="147456" y="230103"/>
                    </a:cubicBezTo>
                    <a:cubicBezTo>
                      <a:pt x="146563" y="236428"/>
                      <a:pt x="145532" y="242683"/>
                      <a:pt x="144844" y="249008"/>
                    </a:cubicBezTo>
                    <a:cubicBezTo>
                      <a:pt x="144432" y="252308"/>
                      <a:pt x="143126" y="254645"/>
                      <a:pt x="139895" y="255676"/>
                    </a:cubicBezTo>
                    <a:cubicBezTo>
                      <a:pt x="137145" y="255676"/>
                      <a:pt x="134326" y="255676"/>
                      <a:pt x="131577" y="255676"/>
                    </a:cubicBezTo>
                    <a:cubicBezTo>
                      <a:pt x="129652" y="254507"/>
                      <a:pt x="128552" y="252789"/>
                      <a:pt x="127933" y="250589"/>
                    </a:cubicBezTo>
                    <a:cubicBezTo>
                      <a:pt x="126283" y="244540"/>
                      <a:pt x="124427" y="238490"/>
                      <a:pt x="122777" y="232372"/>
                    </a:cubicBezTo>
                    <a:cubicBezTo>
                      <a:pt x="121884" y="229141"/>
                      <a:pt x="119890" y="227422"/>
                      <a:pt x="116659" y="227010"/>
                    </a:cubicBezTo>
                    <a:cubicBezTo>
                      <a:pt x="115422" y="226872"/>
                      <a:pt x="114184" y="226666"/>
                      <a:pt x="112947" y="226597"/>
                    </a:cubicBezTo>
                    <a:cubicBezTo>
                      <a:pt x="110060" y="226391"/>
                      <a:pt x="108066" y="227697"/>
                      <a:pt x="106622" y="230103"/>
                    </a:cubicBezTo>
                    <a:cubicBezTo>
                      <a:pt x="106072" y="230997"/>
                      <a:pt x="105591" y="231891"/>
                      <a:pt x="105041" y="232784"/>
                    </a:cubicBezTo>
                    <a:cubicBezTo>
                      <a:pt x="102154" y="237665"/>
                      <a:pt x="99335" y="242615"/>
                      <a:pt x="96380" y="247427"/>
                    </a:cubicBezTo>
                    <a:cubicBezTo>
                      <a:pt x="94798" y="250108"/>
                      <a:pt x="92873" y="250795"/>
                      <a:pt x="89849" y="250108"/>
                    </a:cubicBezTo>
                    <a:cubicBezTo>
                      <a:pt x="87993" y="249695"/>
                      <a:pt x="86274" y="249077"/>
                      <a:pt x="84555" y="248320"/>
                    </a:cubicBezTo>
                    <a:cubicBezTo>
                      <a:pt x="81531" y="246877"/>
                      <a:pt x="80568" y="245021"/>
                      <a:pt x="80981" y="241652"/>
                    </a:cubicBezTo>
                    <a:cubicBezTo>
                      <a:pt x="81737" y="235397"/>
                      <a:pt x="82356" y="229141"/>
                      <a:pt x="83249" y="222885"/>
                    </a:cubicBezTo>
                    <a:cubicBezTo>
                      <a:pt x="83868" y="218486"/>
                      <a:pt x="81531" y="216080"/>
                      <a:pt x="78094" y="214155"/>
                    </a:cubicBezTo>
                    <a:cubicBezTo>
                      <a:pt x="74725" y="212299"/>
                      <a:pt x="71700" y="212024"/>
                      <a:pt x="68538" y="214636"/>
                    </a:cubicBezTo>
                    <a:cubicBezTo>
                      <a:pt x="64139" y="218142"/>
                      <a:pt x="59533" y="221373"/>
                      <a:pt x="55133" y="224810"/>
                    </a:cubicBezTo>
                    <a:cubicBezTo>
                      <a:pt x="50665" y="228316"/>
                      <a:pt x="48740" y="229072"/>
                      <a:pt x="43240" y="224123"/>
                    </a:cubicBezTo>
                    <a:cubicBezTo>
                      <a:pt x="42897" y="223779"/>
                      <a:pt x="42553" y="223435"/>
                      <a:pt x="42209" y="223091"/>
                    </a:cubicBezTo>
                    <a:cubicBezTo>
                      <a:pt x="39528" y="220342"/>
                      <a:pt x="39253" y="218211"/>
                      <a:pt x="41178" y="214842"/>
                    </a:cubicBezTo>
                    <a:cubicBezTo>
                      <a:pt x="44134" y="209549"/>
                      <a:pt x="47159" y="204187"/>
                      <a:pt x="50115" y="198893"/>
                    </a:cubicBezTo>
                    <a:cubicBezTo>
                      <a:pt x="50940" y="197381"/>
                      <a:pt x="51833" y="195869"/>
                      <a:pt x="51627" y="194013"/>
                    </a:cubicBezTo>
                    <a:cubicBezTo>
                      <a:pt x="51146" y="188444"/>
                      <a:pt x="44959" y="184045"/>
                      <a:pt x="39597" y="185420"/>
                    </a:cubicBezTo>
                    <a:cubicBezTo>
                      <a:pt x="33410" y="187001"/>
                      <a:pt x="27223" y="188582"/>
                      <a:pt x="21105" y="190232"/>
                    </a:cubicBezTo>
                    <a:cubicBezTo>
                      <a:pt x="18630" y="190919"/>
                      <a:pt x="16774" y="190163"/>
                      <a:pt x="15193" y="188238"/>
                    </a:cubicBezTo>
                    <a:cubicBezTo>
                      <a:pt x="13887" y="186657"/>
                      <a:pt x="13062" y="184870"/>
                      <a:pt x="12237" y="183014"/>
                    </a:cubicBezTo>
                    <a:cubicBezTo>
                      <a:pt x="10862" y="179783"/>
                      <a:pt x="11481" y="177445"/>
                      <a:pt x="14230" y="175314"/>
                    </a:cubicBezTo>
                    <a:cubicBezTo>
                      <a:pt x="18767" y="171671"/>
                      <a:pt x="23373" y="168096"/>
                      <a:pt x="27910" y="164453"/>
                    </a:cubicBezTo>
                    <a:cubicBezTo>
                      <a:pt x="32722" y="160741"/>
                      <a:pt x="33135" y="159159"/>
                      <a:pt x="31554" y="153385"/>
                    </a:cubicBezTo>
                    <a:cubicBezTo>
                      <a:pt x="30454" y="149604"/>
                      <a:pt x="28185" y="147611"/>
                      <a:pt x="24198" y="147198"/>
                    </a:cubicBezTo>
                    <a:cubicBezTo>
                      <a:pt x="18424" y="146579"/>
                      <a:pt x="12718" y="145479"/>
                      <a:pt x="6943" y="144861"/>
                    </a:cubicBezTo>
                    <a:cubicBezTo>
                      <a:pt x="3644" y="144517"/>
                      <a:pt x="1306" y="143211"/>
                      <a:pt x="138" y="140049"/>
                    </a:cubicBezTo>
                    <a:cubicBezTo>
                      <a:pt x="0" y="137093"/>
                      <a:pt x="0" y="134343"/>
                      <a:pt x="0" y="131525"/>
                    </a:cubicBezTo>
                    <a:cubicBezTo>
                      <a:pt x="1100" y="129462"/>
                      <a:pt x="2819" y="128431"/>
                      <a:pt x="5019" y="127881"/>
                    </a:cubicBezTo>
                    <a:cubicBezTo>
                      <a:pt x="10931" y="126300"/>
                      <a:pt x="16705" y="124513"/>
                      <a:pt x="22617" y="122931"/>
                    </a:cubicBezTo>
                    <a:cubicBezTo>
                      <a:pt x="26192" y="121969"/>
                      <a:pt x="28323" y="119975"/>
                      <a:pt x="28667" y="116194"/>
                    </a:cubicBezTo>
                    <a:cubicBezTo>
                      <a:pt x="28735" y="115232"/>
                      <a:pt x="28873" y="114270"/>
                      <a:pt x="29010" y="113307"/>
                    </a:cubicBezTo>
                    <a:cubicBezTo>
                      <a:pt x="29354" y="110076"/>
                      <a:pt x="27910" y="107876"/>
                      <a:pt x="25229" y="106295"/>
                    </a:cubicBezTo>
                    <a:cubicBezTo>
                      <a:pt x="19867" y="103202"/>
                      <a:pt x="14574" y="100040"/>
                      <a:pt x="9281" y="96946"/>
                    </a:cubicBezTo>
                    <a:cubicBezTo>
                      <a:pt x="5362" y="94678"/>
                      <a:pt x="4675" y="92959"/>
                      <a:pt x="5843" y="88560"/>
                    </a:cubicBezTo>
                    <a:cubicBezTo>
                      <a:pt x="5981" y="88147"/>
                      <a:pt x="6050" y="87735"/>
                      <a:pt x="6187" y="87391"/>
                    </a:cubicBezTo>
                    <a:cubicBezTo>
                      <a:pt x="7906" y="81685"/>
                      <a:pt x="9418" y="80585"/>
                      <a:pt x="15261" y="81135"/>
                    </a:cubicBezTo>
                    <a:cubicBezTo>
                      <a:pt x="20898" y="81685"/>
                      <a:pt x="26535" y="82304"/>
                      <a:pt x="32173" y="83060"/>
                    </a:cubicBezTo>
                    <a:cubicBezTo>
                      <a:pt x="36641" y="83610"/>
                      <a:pt x="38566" y="82854"/>
                      <a:pt x="40834" y="79073"/>
                    </a:cubicBezTo>
                    <a:cubicBezTo>
                      <a:pt x="44065" y="73848"/>
                      <a:pt x="43928" y="72198"/>
                      <a:pt x="40147" y="67318"/>
                    </a:cubicBezTo>
                    <a:cubicBezTo>
                      <a:pt x="36572" y="62712"/>
                      <a:pt x="33066" y="58037"/>
                      <a:pt x="29629" y="53363"/>
                    </a:cubicBezTo>
                    <a:cubicBezTo>
                      <a:pt x="27567" y="50613"/>
                      <a:pt x="27567" y="48344"/>
                      <a:pt x="29629" y="45595"/>
                    </a:cubicBezTo>
                    <a:cubicBezTo>
                      <a:pt x="30660" y="44220"/>
                      <a:pt x="31760" y="42845"/>
                      <a:pt x="33066" y="41745"/>
                    </a:cubicBezTo>
                    <a:cubicBezTo>
                      <a:pt x="35678" y="39545"/>
                      <a:pt x="37466" y="39270"/>
                      <a:pt x="40422" y="40920"/>
                    </a:cubicBezTo>
                    <a:cubicBezTo>
                      <a:pt x="45646" y="43807"/>
                      <a:pt x="51008" y="46488"/>
                      <a:pt x="56027" y="49719"/>
                    </a:cubicBezTo>
                    <a:cubicBezTo>
                      <a:pt x="61801" y="53431"/>
                      <a:pt x="65788" y="50957"/>
                      <a:pt x="69982" y="45801"/>
                    </a:cubicBezTo>
                    <a:cubicBezTo>
                      <a:pt x="71357" y="44082"/>
                      <a:pt x="70875" y="41814"/>
                      <a:pt x="70325" y="39751"/>
                    </a:cubicBezTo>
                    <a:cubicBezTo>
                      <a:pt x="68813" y="33908"/>
                      <a:pt x="67301" y="28065"/>
                      <a:pt x="65788" y="22221"/>
                    </a:cubicBezTo>
                    <a:cubicBezTo>
                      <a:pt x="64688" y="18028"/>
                      <a:pt x="65376" y="16309"/>
                      <a:pt x="69088" y="14110"/>
                    </a:cubicBezTo>
                    <a:cubicBezTo>
                      <a:pt x="69913" y="13628"/>
                      <a:pt x="70738" y="13147"/>
                      <a:pt x="71632" y="12735"/>
                    </a:cubicBezTo>
                    <a:cubicBezTo>
                      <a:pt x="76100" y="10672"/>
                      <a:pt x="78094" y="11154"/>
                      <a:pt x="81118" y="15072"/>
                    </a:cubicBezTo>
                    <a:cubicBezTo>
                      <a:pt x="84762" y="19678"/>
                      <a:pt x="88405" y="24353"/>
                      <a:pt x="92049" y="28958"/>
                    </a:cubicBezTo>
                    <a:cubicBezTo>
                      <a:pt x="95486" y="33221"/>
                      <a:pt x="103529" y="33221"/>
                      <a:pt x="106966" y="28890"/>
                    </a:cubicBezTo>
                    <a:cubicBezTo>
                      <a:pt x="108410" y="27034"/>
                      <a:pt x="108410" y="24696"/>
                      <a:pt x="108754" y="22565"/>
                    </a:cubicBezTo>
                    <a:cubicBezTo>
                      <a:pt x="109578" y="17203"/>
                      <a:pt x="110266" y="11841"/>
                      <a:pt x="110953" y="6479"/>
                    </a:cubicBezTo>
                    <a:cubicBezTo>
                      <a:pt x="111503" y="2217"/>
                      <a:pt x="112672" y="1048"/>
                      <a:pt x="116934" y="292"/>
                    </a:cubicBezTo>
                    <a:cubicBezTo>
                      <a:pt x="118721" y="-52"/>
                      <a:pt x="120509" y="-52"/>
                      <a:pt x="122296" y="86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6" name="Picture 75" descr="Logo&#10;&#10;Description automatically generated with low confidence">
            <a:extLst>
              <a:ext uri="{FF2B5EF4-FFF2-40B4-BE49-F238E27FC236}">
                <a16:creationId xmlns:a16="http://schemas.microsoft.com/office/drawing/2014/main" id="{C33C24B1-B35C-EB4A-9A72-14429C373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36" y="156026"/>
            <a:ext cx="517477" cy="5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000" dirty="0"/>
              <a:t>PT </a:t>
            </a:r>
            <a:r>
              <a:rPr lang="en-US" sz="4000" dirty="0" err="1"/>
              <a:t>Kereta</a:t>
            </a:r>
            <a:r>
              <a:rPr lang="en-US" sz="4000" dirty="0"/>
              <a:t> </a:t>
            </a:r>
            <a:r>
              <a:rPr lang="en-US" sz="4000" dirty="0" err="1"/>
              <a:t>Api</a:t>
            </a:r>
            <a:r>
              <a:rPr lang="en-US" sz="4000" dirty="0"/>
              <a:t> Indonesia (KAI)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750919"/>
              </p:ext>
            </p:extLst>
          </p:nvPr>
        </p:nvGraphicFramePr>
        <p:xfrm>
          <a:off x="7902304" y="4293473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02289" y="5826221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accent1"/>
                </a:solidFill>
              </a:rPr>
              <a:t>PT KAI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53362" y="3924291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chemeClr val="accent2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id="{E5E1DE78-BE42-4CEC-A429-4AF1E6731396}"/>
              </a:ext>
            </a:extLst>
          </p:cNvPr>
          <p:cNvSpPr/>
          <p:nvPr/>
        </p:nvSpPr>
        <p:spPr>
          <a:xfrm>
            <a:off x="4453362" y="3889157"/>
            <a:ext cx="60165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Merespon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kecenderungan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perilaku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konsumen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awalnya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konvensional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menjadi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serba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Menambahkan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seperti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pendingin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udara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tiket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online,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kedai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terminal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listrik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kenyamanan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penumpang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Networking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kolaborasi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platform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penjualan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tiket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BD70B8-B7EC-4B8B-8315-69D8115178CD}"/>
              </a:ext>
            </a:extLst>
          </p:cNvPr>
          <p:cNvSpPr txBox="1"/>
          <p:nvPr/>
        </p:nvSpPr>
        <p:spPr>
          <a:xfrm>
            <a:off x="3594050" y="3133001"/>
            <a:ext cx="5319004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marL="0" indent="0" algn="r">
              <a:buNone/>
            </a:pP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Respon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KAI </a:t>
            </a:r>
            <a:r>
              <a:rPr lang="en-US" altLang="ko-KR" sz="2400" b="1" dirty="0" err="1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VUCA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381468B-60C9-A3E7-2CCC-8AC433E6AE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7629" r="27629"/>
          <a:stretch/>
        </p:blipFill>
        <p:spPr>
          <a:xfrm>
            <a:off x="902289" y="1833858"/>
            <a:ext cx="2955610" cy="3753256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436A86-7660-90E1-9D3B-6A20EB2EED23}"/>
              </a:ext>
            </a:extLst>
          </p:cNvPr>
          <p:cNvSpPr txBox="1"/>
          <p:nvPr/>
        </p:nvSpPr>
        <p:spPr>
          <a:xfrm>
            <a:off x="4741337" y="5726745"/>
            <a:ext cx="4464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Source : </a:t>
            </a:r>
            <a:r>
              <a:rPr lang="en-US" sz="1600" dirty="0" err="1">
                <a:hlinkClick r:id="rId4"/>
              </a:rPr>
              <a:t>Pertarungan</a:t>
            </a:r>
            <a:r>
              <a:rPr lang="en-US" sz="1600" dirty="0">
                <a:hlinkClick r:id="rId4"/>
              </a:rPr>
              <a:t> Unilever </a:t>
            </a:r>
            <a:r>
              <a:rPr lang="en-US" sz="1600" dirty="0" err="1">
                <a:hlinkClick r:id="rId4"/>
              </a:rPr>
              <a:t>Menghadapai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Pandemi</a:t>
            </a:r>
            <a:r>
              <a:rPr lang="en-US" sz="1600" dirty="0">
                <a:hlinkClick r:id="rId4"/>
              </a:rPr>
              <a:t> - </a:t>
            </a:r>
            <a:r>
              <a:rPr lang="en-US" sz="1600" dirty="0" err="1">
                <a:hlinkClick r:id="rId4"/>
              </a:rPr>
              <a:t>Profil</a:t>
            </a:r>
            <a:r>
              <a:rPr lang="en-US" sz="1600" dirty="0">
                <a:hlinkClick r:id="rId4"/>
              </a:rPr>
              <a:t> Katadata.co.id</a:t>
            </a:r>
            <a:endParaRPr lang="en-US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E19B9B-8D30-9A4D-9E49-4B4780651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054" y="1118555"/>
            <a:ext cx="2749691" cy="16764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90923A-B8C2-73D8-00F1-B7AAEB12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870" y="1361743"/>
            <a:ext cx="2514729" cy="16828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BB7D21-0D7A-3B3E-7A25-24ABCF8E4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917" y="1180549"/>
            <a:ext cx="2673487" cy="1759040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15065728-98AC-8A42-BA31-CA26824DA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36" y="156026"/>
            <a:ext cx="517477" cy="5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951725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Peningkatan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Ekosistem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Industri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Nasional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i="1" dirty="0">
                <a:solidFill>
                  <a:schemeClr val="bg1"/>
                </a:solidFill>
                <a:cs typeface="Arial" pitchFamily="34" charset="0"/>
              </a:rPr>
              <a:t>Vision, Understanding, Clarity, Agility</a:t>
            </a:r>
            <a:endParaRPr lang="ko-KR" altLang="en-US" sz="1867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2" name="Picture 61" descr="Logo&#10;&#10;Description automatically generated with low confidence">
            <a:extLst>
              <a:ext uri="{FF2B5EF4-FFF2-40B4-BE49-F238E27FC236}">
                <a16:creationId xmlns:a16="http://schemas.microsoft.com/office/drawing/2014/main" id="{09FB8D7E-EB6E-BB4C-87C6-EA3B5CD41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36" y="156026"/>
            <a:ext cx="517477" cy="5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43">
            <a:extLst>
              <a:ext uri="{FF2B5EF4-FFF2-40B4-BE49-F238E27FC236}">
                <a16:creationId xmlns:a16="http://schemas.microsoft.com/office/drawing/2014/main" id="{97238C91-39C3-4C50-B6C2-A509D639F0F5}"/>
              </a:ext>
            </a:extLst>
          </p:cNvPr>
          <p:cNvGrpSpPr/>
          <p:nvPr/>
        </p:nvGrpSpPr>
        <p:grpSpPr>
          <a:xfrm>
            <a:off x="1376958" y="206091"/>
            <a:ext cx="9668464" cy="1277962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FCFD924B-CE0F-4AAE-AC99-B7BDCFE9E269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Black" panose="020B0A04020102020204" pitchFamily="34" charset="0"/>
              </a:endParaRPr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AD4F5DD1-3523-4E78-A087-5CEB87F97355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Black" panose="020B0A04020102020204" pitchFamily="34" charset="0"/>
              </a:endParaRPr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1915F009-AEE8-4443-89A2-1BB6A5862A92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Black" panose="020B0A04020102020204" pitchFamily="34" charset="0"/>
              </a:endParaRPr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0317B4CC-8150-49AF-8F0D-4D21F2461FB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2CC5CE-A179-7511-3968-14338D85D9ED}"/>
              </a:ext>
            </a:extLst>
          </p:cNvPr>
          <p:cNvSpPr txBox="1"/>
          <p:nvPr/>
        </p:nvSpPr>
        <p:spPr>
          <a:xfrm>
            <a:off x="2255539" y="283723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67E55A-8D0C-DF5F-768B-0D52ECAD8822}"/>
              </a:ext>
            </a:extLst>
          </p:cNvPr>
          <p:cNvSpPr txBox="1"/>
          <p:nvPr/>
        </p:nvSpPr>
        <p:spPr>
          <a:xfrm>
            <a:off x="4593304" y="283723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B7453A-F558-F9F2-9629-362B15991C65}"/>
              </a:ext>
            </a:extLst>
          </p:cNvPr>
          <p:cNvSpPr txBox="1"/>
          <p:nvPr/>
        </p:nvSpPr>
        <p:spPr>
          <a:xfrm>
            <a:off x="6775056" y="283723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6AA5F4-2D54-F011-F62F-C7FD6CC58529}"/>
              </a:ext>
            </a:extLst>
          </p:cNvPr>
          <p:cNvSpPr txBox="1"/>
          <p:nvPr/>
        </p:nvSpPr>
        <p:spPr>
          <a:xfrm>
            <a:off x="9069123" y="283723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86C7796-ACC5-783F-B444-422C5B98A1DF}"/>
              </a:ext>
            </a:extLst>
          </p:cNvPr>
          <p:cNvSpPr txBox="1"/>
          <p:nvPr/>
        </p:nvSpPr>
        <p:spPr>
          <a:xfrm>
            <a:off x="1329706" y="1587377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volatility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F96D502-937B-FF6B-8F30-4D2A61396A9E}"/>
              </a:ext>
            </a:extLst>
          </p:cNvPr>
          <p:cNvSpPr txBox="1"/>
          <p:nvPr/>
        </p:nvSpPr>
        <p:spPr>
          <a:xfrm>
            <a:off x="3593070" y="1587377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uncertainty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D2E9D50-DF27-CFB5-1CDE-815751E38C83}"/>
              </a:ext>
            </a:extLst>
          </p:cNvPr>
          <p:cNvSpPr txBox="1"/>
          <p:nvPr/>
        </p:nvSpPr>
        <p:spPr>
          <a:xfrm>
            <a:off x="5856434" y="1587377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complexity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65B64E-DBF7-16E5-FB2D-E781021D8DFF}"/>
              </a:ext>
            </a:extLst>
          </p:cNvPr>
          <p:cNvSpPr txBox="1"/>
          <p:nvPr/>
        </p:nvSpPr>
        <p:spPr>
          <a:xfrm>
            <a:off x="8190578" y="1587377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ambiguity</a:t>
            </a:r>
            <a:endParaRPr lang="ko-KR" altLang="en-US" sz="1600" b="1" dirty="0">
              <a:cs typeface="Arial" pitchFamily="34" charset="0"/>
            </a:endParaRPr>
          </a:p>
        </p:txBody>
      </p:sp>
      <p:grpSp>
        <p:nvGrpSpPr>
          <p:cNvPr id="72" name="그룹 43">
            <a:extLst>
              <a:ext uri="{FF2B5EF4-FFF2-40B4-BE49-F238E27FC236}">
                <a16:creationId xmlns:a16="http://schemas.microsoft.com/office/drawing/2014/main" id="{AC077D13-CC82-3C75-957C-55C754A03E04}"/>
              </a:ext>
            </a:extLst>
          </p:cNvPr>
          <p:cNvGrpSpPr/>
          <p:nvPr/>
        </p:nvGrpSpPr>
        <p:grpSpPr>
          <a:xfrm>
            <a:off x="1445761" y="3115130"/>
            <a:ext cx="9668464" cy="1277962"/>
            <a:chOff x="974977" y="1777619"/>
            <a:chExt cx="7676630" cy="1603466"/>
          </a:xfrm>
        </p:grpSpPr>
        <p:sp>
          <p:nvSpPr>
            <p:cNvPr id="73" name="Right Arrow Callout 4">
              <a:extLst>
                <a:ext uri="{FF2B5EF4-FFF2-40B4-BE49-F238E27FC236}">
                  <a16:creationId xmlns:a16="http://schemas.microsoft.com/office/drawing/2014/main" id="{12B5CBA5-3BD9-F6CB-F370-120D975695CC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Black" panose="020B0A04020102020204" pitchFamily="34" charset="0"/>
              </a:endParaRPr>
            </a:p>
          </p:txBody>
        </p:sp>
        <p:sp>
          <p:nvSpPr>
            <p:cNvPr id="74" name="Right Arrow Callout 5">
              <a:extLst>
                <a:ext uri="{FF2B5EF4-FFF2-40B4-BE49-F238E27FC236}">
                  <a16:creationId xmlns:a16="http://schemas.microsoft.com/office/drawing/2014/main" id="{A59E6D2D-66B0-6D8B-ED90-7C57ECF36A29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 Black" panose="020B0A04020102020204" pitchFamily="34" charset="0"/>
              </a:endParaRPr>
            </a:p>
          </p:txBody>
        </p:sp>
        <p:sp>
          <p:nvSpPr>
            <p:cNvPr id="75" name="Right Arrow Callout 6">
              <a:extLst>
                <a:ext uri="{FF2B5EF4-FFF2-40B4-BE49-F238E27FC236}">
                  <a16:creationId xmlns:a16="http://schemas.microsoft.com/office/drawing/2014/main" id="{3E097633-F313-D338-FDFA-4750259E9D16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Black" panose="020B0A04020102020204" pitchFamily="34" charset="0"/>
              </a:endParaRPr>
            </a:p>
          </p:txBody>
        </p:sp>
        <p:sp>
          <p:nvSpPr>
            <p:cNvPr id="76" name="Right Arrow Callout 7">
              <a:extLst>
                <a:ext uri="{FF2B5EF4-FFF2-40B4-BE49-F238E27FC236}">
                  <a16:creationId xmlns:a16="http://schemas.microsoft.com/office/drawing/2014/main" id="{EDE3CCE2-F458-4B0E-105A-C1F19851AFC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 Black" panose="020B0A04020102020204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ACF45B65-E6BF-7F73-02E5-795C2BF5117A}"/>
              </a:ext>
            </a:extLst>
          </p:cNvPr>
          <p:cNvSpPr txBox="1"/>
          <p:nvPr/>
        </p:nvSpPr>
        <p:spPr>
          <a:xfrm>
            <a:off x="2324342" y="3192762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D3A2092-FE78-7525-FD91-4EEC4DD058D5}"/>
              </a:ext>
            </a:extLst>
          </p:cNvPr>
          <p:cNvSpPr txBox="1"/>
          <p:nvPr/>
        </p:nvSpPr>
        <p:spPr>
          <a:xfrm>
            <a:off x="4662107" y="3192762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A9138E-6305-A981-6750-A3459E14DA1A}"/>
              </a:ext>
            </a:extLst>
          </p:cNvPr>
          <p:cNvSpPr txBox="1"/>
          <p:nvPr/>
        </p:nvSpPr>
        <p:spPr>
          <a:xfrm>
            <a:off x="6843859" y="3192762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03D16C-4806-90B3-CF79-7334BDACAD2B}"/>
              </a:ext>
            </a:extLst>
          </p:cNvPr>
          <p:cNvSpPr txBox="1"/>
          <p:nvPr/>
        </p:nvSpPr>
        <p:spPr>
          <a:xfrm>
            <a:off x="9137926" y="3192762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4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BED609-C75E-5040-13B0-907996AB2CD4}"/>
              </a:ext>
            </a:extLst>
          </p:cNvPr>
          <p:cNvSpPr txBox="1"/>
          <p:nvPr/>
        </p:nvSpPr>
        <p:spPr>
          <a:xfrm>
            <a:off x="1398509" y="4496416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vision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9BB478-266B-0011-D57D-BB3261CC2BF4}"/>
              </a:ext>
            </a:extLst>
          </p:cNvPr>
          <p:cNvSpPr txBox="1"/>
          <p:nvPr/>
        </p:nvSpPr>
        <p:spPr>
          <a:xfrm>
            <a:off x="3661873" y="4496416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understanding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C4D8647-4804-02C0-AC4A-75CD651AA7C7}"/>
              </a:ext>
            </a:extLst>
          </p:cNvPr>
          <p:cNvSpPr txBox="1"/>
          <p:nvPr/>
        </p:nvSpPr>
        <p:spPr>
          <a:xfrm>
            <a:off x="5925237" y="4496416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clarity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59277BE-D734-6A7F-A690-0B868DFACDD4}"/>
              </a:ext>
            </a:extLst>
          </p:cNvPr>
          <p:cNvSpPr txBox="1"/>
          <p:nvPr/>
        </p:nvSpPr>
        <p:spPr>
          <a:xfrm>
            <a:off x="8259381" y="4496416"/>
            <a:ext cx="20919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1600" b="1" dirty="0">
                <a:cs typeface="Arial" pitchFamily="34" charset="0"/>
              </a:rPr>
              <a:t>agility</a:t>
            </a:r>
            <a:endParaRPr lang="ko-KR" altLang="en-US" sz="1600" b="1" dirty="0">
              <a:cs typeface="Arial" pitchFamily="34" charset="0"/>
            </a:endParaRPr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7B8E6883-7A2A-F06C-49AA-35A85A6DAED9}"/>
              </a:ext>
            </a:extLst>
          </p:cNvPr>
          <p:cNvSpPr/>
          <p:nvPr/>
        </p:nvSpPr>
        <p:spPr>
          <a:xfrm>
            <a:off x="5165620" y="2017512"/>
            <a:ext cx="1381627" cy="9760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79C8703-3F03-530A-EBE4-60B488DD3C97}"/>
              </a:ext>
            </a:extLst>
          </p:cNvPr>
          <p:cNvSpPr txBox="1"/>
          <p:nvPr/>
        </p:nvSpPr>
        <p:spPr>
          <a:xfrm>
            <a:off x="1376958" y="4834970"/>
            <a:ext cx="21637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Perusahaan </a:t>
            </a:r>
            <a:r>
              <a:rPr lang="en-US" sz="1400" dirty="0" err="1">
                <a:latin typeface="+mj-lt"/>
              </a:rPr>
              <a:t>harus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mampu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membaca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persaingan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bisnis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ada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kuat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visi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perusahaan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kuat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perusahaan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menghadapi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perubahan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E487ACD-AC82-4C7A-15C0-5F5C1B7343B6}"/>
              </a:ext>
            </a:extLst>
          </p:cNvPr>
          <p:cNvSpPr txBox="1"/>
          <p:nvPr/>
        </p:nvSpPr>
        <p:spPr>
          <a:xfrm>
            <a:off x="3767677" y="4834970"/>
            <a:ext cx="2163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Perusahaan </a:t>
            </a:r>
            <a:r>
              <a:rPr lang="en-US" sz="1400" dirty="0" err="1">
                <a:latin typeface="+mj-lt"/>
              </a:rPr>
              <a:t>harus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mampu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memahami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kondisi</a:t>
            </a:r>
            <a:r>
              <a:rPr lang="en-US" sz="1400" dirty="0">
                <a:latin typeface="+mj-lt"/>
              </a:rPr>
              <a:t> dan </a:t>
            </a:r>
            <a:r>
              <a:rPr lang="en-US" sz="1400" dirty="0" err="1">
                <a:latin typeface="+mj-lt"/>
              </a:rPr>
              <a:t>situasi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akan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dihadapi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sehingga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dapat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mengambil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keputusan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baik</a:t>
            </a:r>
            <a:r>
              <a:rPr lang="en-US" sz="1400" dirty="0">
                <a:latin typeface="+mj-lt"/>
              </a:rPr>
              <a:t> dan </a:t>
            </a:r>
            <a:r>
              <a:rPr lang="en-US" sz="1400" dirty="0" err="1">
                <a:latin typeface="+mj-lt"/>
              </a:rPr>
              <a:t>tepat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09DD41-EDC6-328F-13EC-F0817FB9F80B}"/>
              </a:ext>
            </a:extLst>
          </p:cNvPr>
          <p:cNvSpPr txBox="1"/>
          <p:nvPr/>
        </p:nvSpPr>
        <p:spPr>
          <a:xfrm>
            <a:off x="6048333" y="4834970"/>
            <a:ext cx="2163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</a:rPr>
              <a:t>Berhubungan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visi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perusahaan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perusahaan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dengan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jelas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melihatnya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maka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semakin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jelas</a:t>
            </a:r>
            <a:r>
              <a:rPr lang="en-US" sz="1400" dirty="0">
                <a:latin typeface="+mj-lt"/>
              </a:rPr>
              <a:t> pula Langkah-Langkah yang </a:t>
            </a:r>
            <a:r>
              <a:rPr lang="en-US" sz="1400" dirty="0" err="1">
                <a:latin typeface="+mj-lt"/>
              </a:rPr>
              <a:t>harus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diambil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419867E-A6AC-47FC-0DD0-9E7677A86C53}"/>
              </a:ext>
            </a:extLst>
          </p:cNvPr>
          <p:cNvSpPr txBox="1"/>
          <p:nvPr/>
        </p:nvSpPr>
        <p:spPr>
          <a:xfrm>
            <a:off x="8328989" y="4834970"/>
            <a:ext cx="21637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+mj-lt"/>
              </a:rPr>
              <a:t>Adaptif</a:t>
            </a:r>
            <a:r>
              <a:rPr lang="en-US" sz="1400" dirty="0">
                <a:latin typeface="+mj-lt"/>
              </a:rPr>
              <a:t> dan </a:t>
            </a:r>
            <a:r>
              <a:rPr lang="en-US" sz="1400" dirty="0" err="1">
                <a:latin typeface="+mj-lt"/>
              </a:rPr>
              <a:t>lincah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terhadap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sebuah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kondisi</a:t>
            </a:r>
            <a:r>
              <a:rPr lang="en-US" sz="1400" dirty="0">
                <a:latin typeface="+mj-lt"/>
              </a:rPr>
              <a:t> yang </a:t>
            </a:r>
            <a:r>
              <a:rPr lang="en-US" sz="1400" dirty="0" err="1">
                <a:latin typeface="+mj-lt"/>
              </a:rPr>
              <a:t>ada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Diperlukan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ketegasan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namun</a:t>
            </a:r>
            <a:r>
              <a:rPr lang="en-US" sz="1400" dirty="0">
                <a:latin typeface="+mj-lt"/>
              </a:rPr>
              <a:t> juga </a:t>
            </a:r>
            <a:r>
              <a:rPr lang="en-US" sz="1400" dirty="0" err="1">
                <a:latin typeface="+mj-lt"/>
              </a:rPr>
              <a:t>tetap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memerlukan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fleksibilitas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dalam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menghadapi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perubahan</a:t>
            </a:r>
            <a:r>
              <a:rPr lang="en-US" sz="1400" dirty="0">
                <a:latin typeface="+mj-lt"/>
              </a:rPr>
              <a:t>.</a:t>
            </a:r>
          </a:p>
        </p:txBody>
      </p:sp>
      <p:pic>
        <p:nvPicPr>
          <p:cNvPr id="34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2A4A6752-364E-B04B-9B4C-B3403B694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11550857" y="123359"/>
            <a:ext cx="459855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>
            <a:extLst>
              <a:ext uri="{FF2B5EF4-FFF2-40B4-BE49-F238E27FC236}">
                <a16:creationId xmlns:a16="http://schemas.microsoft.com/office/drawing/2014/main" id="{28AC2F80-650D-4513-968C-C496A4538589}"/>
              </a:ext>
            </a:extLst>
          </p:cNvPr>
          <p:cNvSpPr txBox="1"/>
          <p:nvPr/>
        </p:nvSpPr>
        <p:spPr>
          <a:xfrm>
            <a:off x="5962470" y="6370003"/>
            <a:ext cx="123518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LEADERSHIP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2ABEC-A980-4242-946A-F3B386FAEBBD}"/>
              </a:ext>
            </a:extLst>
          </p:cNvPr>
          <p:cNvSpPr txBox="1"/>
          <p:nvPr/>
        </p:nvSpPr>
        <p:spPr>
          <a:xfrm>
            <a:off x="4510879" y="637000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VUCA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12107B4-9556-4542-91D8-B61050C105C2}"/>
              </a:ext>
            </a:extLst>
          </p:cNvPr>
          <p:cNvSpPr txBox="1"/>
          <p:nvPr/>
        </p:nvSpPr>
        <p:spPr>
          <a:xfrm>
            <a:off x="7518760" y="637000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VUCA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507323" y="14512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VUCA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507323" y="79228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LEADERSHIP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777642-32C7-9197-690A-FEB1BDFAE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23" y="1375695"/>
            <a:ext cx="10892789" cy="49956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Bersiap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menghadapi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realitas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tantangan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masalah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sebanyak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mungkin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+mj-lt"/>
              </a:rPr>
              <a:t>yaitu</a:t>
            </a:r>
            <a:r>
              <a:rPr lang="en-US" altLang="en-US" sz="2000" dirty="0">
                <a:solidFill>
                  <a:srgbClr val="202124"/>
                </a:solidFill>
                <a:latin typeface="+mj-lt"/>
              </a:rPr>
              <a:t> : </a:t>
            </a:r>
            <a:r>
              <a:rPr lang="en-US" altLang="en-US" sz="2000" dirty="0" err="1">
                <a:solidFill>
                  <a:srgbClr val="202124"/>
                </a:solidFill>
                <a:latin typeface="+mj-lt"/>
              </a:rPr>
              <a:t>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pasar,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teknologi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ekonomi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peluang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peristiwa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risiko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sehingga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semuanya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diantisipasi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Meningkatkan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tingkat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kesiapan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+mj-lt"/>
              </a:rPr>
              <a:t>k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emampuan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mengubah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strategi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menanggapi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baik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diharapkan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maupun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diharapkan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000" dirty="0" err="1">
                <a:solidFill>
                  <a:srgbClr val="202124"/>
                </a:solidFill>
                <a:latin typeface="+mj-lt"/>
              </a:rPr>
              <a:t>K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ebutuhan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melatih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ketangkasan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kepemimpinan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mempekerjakan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karyawan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beradaptasi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Menciptakan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budaya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perusahaan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suportif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adaptif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menghadapi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ketidakpastian</a:t>
            </a:r>
            <a:r>
              <a:rPr lang="en-US" altLang="en-US" sz="2000" dirty="0">
                <a:solidFill>
                  <a:srgbClr val="202124"/>
                </a:solidFill>
                <a:latin typeface="+mj-lt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pendekatan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pengambilan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keputusan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linier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mendorong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pemikiran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+mj-lt"/>
              </a:rPr>
              <a:t> “out of the box”.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7A3DB4F-6A29-374E-9B69-45A41FEAD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898" y="152400"/>
            <a:ext cx="54624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44540BA-0815-34B5-10BD-A3F646C13D2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23268" b="23268"/>
          <a:stretch/>
        </p:blipFill>
        <p:spPr>
          <a:xfrm>
            <a:off x="0" y="-68263"/>
            <a:ext cx="12192000" cy="383857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96A549-C0D5-4DFF-9A04-BDF881D9A56D}"/>
              </a:ext>
            </a:extLst>
          </p:cNvPr>
          <p:cNvSpPr txBox="1"/>
          <p:nvPr/>
        </p:nvSpPr>
        <p:spPr>
          <a:xfrm>
            <a:off x="1866900" y="5447244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Terima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Kasih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45C08-8C61-456D-8AC0-B465AC983C36}"/>
              </a:ext>
            </a:extLst>
          </p:cNvPr>
          <p:cNvSpPr/>
          <p:nvPr/>
        </p:nvSpPr>
        <p:spPr>
          <a:xfrm>
            <a:off x="0" y="2378109"/>
            <a:ext cx="4706782" cy="1794817"/>
          </a:xfrm>
          <a:custGeom>
            <a:avLst/>
            <a:gdLst>
              <a:gd name="connsiteX0" fmla="*/ 949937 w 4706782"/>
              <a:gd name="connsiteY0" fmla="*/ 813733 h 1794817"/>
              <a:gd name="connsiteX1" fmla="*/ 936549 w 4706782"/>
              <a:gd name="connsiteY1" fmla="*/ 828285 h 1794817"/>
              <a:gd name="connsiteX2" fmla="*/ 936549 w 4706782"/>
              <a:gd name="connsiteY2" fmla="*/ 914431 h 1794817"/>
              <a:gd name="connsiteX3" fmla="*/ 936549 w 4706782"/>
              <a:gd name="connsiteY3" fmla="*/ 997667 h 1794817"/>
              <a:gd name="connsiteX4" fmla="*/ 951101 w 4706782"/>
              <a:gd name="connsiteY4" fmla="*/ 1012800 h 1794817"/>
              <a:gd name="connsiteX5" fmla="*/ 965653 w 4706782"/>
              <a:gd name="connsiteY5" fmla="*/ 997667 h 1794817"/>
              <a:gd name="connsiteX6" fmla="*/ 965071 w 4706782"/>
              <a:gd name="connsiteY6" fmla="*/ 827702 h 1794817"/>
              <a:gd name="connsiteX7" fmla="*/ 949937 w 4706782"/>
              <a:gd name="connsiteY7" fmla="*/ 813733 h 1794817"/>
              <a:gd name="connsiteX8" fmla="*/ 792778 w 4706782"/>
              <a:gd name="connsiteY8" fmla="*/ 766003 h 1794817"/>
              <a:gd name="connsiteX9" fmla="*/ 780555 w 4706782"/>
              <a:gd name="connsiteY9" fmla="*/ 778809 h 1794817"/>
              <a:gd name="connsiteX10" fmla="*/ 780555 w 4706782"/>
              <a:gd name="connsiteY10" fmla="*/ 813151 h 1794817"/>
              <a:gd name="connsiteX11" fmla="*/ 779973 w 4706782"/>
              <a:gd name="connsiteY11" fmla="*/ 813151 h 1794817"/>
              <a:gd name="connsiteX12" fmla="*/ 779973 w 4706782"/>
              <a:gd name="connsiteY12" fmla="*/ 845747 h 1794817"/>
              <a:gd name="connsiteX13" fmla="*/ 760183 w 4706782"/>
              <a:gd name="connsiteY13" fmla="*/ 864955 h 1794817"/>
              <a:gd name="connsiteX14" fmla="*/ 718274 w 4706782"/>
              <a:gd name="connsiteY14" fmla="*/ 864955 h 1794817"/>
              <a:gd name="connsiteX15" fmla="*/ 705468 w 4706782"/>
              <a:gd name="connsiteY15" fmla="*/ 876596 h 1794817"/>
              <a:gd name="connsiteX16" fmla="*/ 722930 w 4706782"/>
              <a:gd name="connsiteY16" fmla="*/ 903371 h 1794817"/>
              <a:gd name="connsiteX17" fmla="*/ 729332 w 4706782"/>
              <a:gd name="connsiteY17" fmla="*/ 917923 h 1794817"/>
              <a:gd name="connsiteX18" fmla="*/ 729332 w 4706782"/>
              <a:gd name="connsiteY18" fmla="*/ 997085 h 1794817"/>
              <a:gd name="connsiteX19" fmla="*/ 745049 w 4706782"/>
              <a:gd name="connsiteY19" fmla="*/ 1012800 h 1794817"/>
              <a:gd name="connsiteX20" fmla="*/ 791032 w 4706782"/>
              <a:gd name="connsiteY20" fmla="*/ 1012800 h 1794817"/>
              <a:gd name="connsiteX21" fmla="*/ 803255 w 4706782"/>
              <a:gd name="connsiteY21" fmla="*/ 1000577 h 1794817"/>
              <a:gd name="connsiteX22" fmla="*/ 803837 w 4706782"/>
              <a:gd name="connsiteY22" fmla="*/ 778227 h 1794817"/>
              <a:gd name="connsiteX23" fmla="*/ 792778 w 4706782"/>
              <a:gd name="connsiteY23" fmla="*/ 766003 h 1794817"/>
              <a:gd name="connsiteX24" fmla="*/ 763675 w 4706782"/>
              <a:gd name="connsiteY24" fmla="*/ 598950 h 1794817"/>
              <a:gd name="connsiteX25" fmla="*/ 747959 w 4706782"/>
              <a:gd name="connsiteY25" fmla="*/ 615247 h 1794817"/>
              <a:gd name="connsiteX26" fmla="*/ 747959 w 4706782"/>
              <a:gd name="connsiteY26" fmla="*/ 695573 h 1794817"/>
              <a:gd name="connsiteX27" fmla="*/ 747377 w 4706782"/>
              <a:gd name="connsiteY27" fmla="*/ 695573 h 1794817"/>
              <a:gd name="connsiteX28" fmla="*/ 747377 w 4706782"/>
              <a:gd name="connsiteY28" fmla="*/ 774734 h 1794817"/>
              <a:gd name="connsiteX29" fmla="*/ 723512 w 4706782"/>
              <a:gd name="connsiteY29" fmla="*/ 799181 h 1794817"/>
              <a:gd name="connsiteX30" fmla="*/ 705468 w 4706782"/>
              <a:gd name="connsiteY30" fmla="*/ 830031 h 1794817"/>
              <a:gd name="connsiteX31" fmla="*/ 726423 w 4706782"/>
              <a:gd name="connsiteY31" fmla="*/ 842254 h 1794817"/>
              <a:gd name="connsiteX32" fmla="*/ 731079 w 4706782"/>
              <a:gd name="connsiteY32" fmla="*/ 841672 h 1794817"/>
              <a:gd name="connsiteX33" fmla="*/ 757854 w 4706782"/>
              <a:gd name="connsiteY33" fmla="*/ 812569 h 1794817"/>
              <a:gd name="connsiteX34" fmla="*/ 757272 w 4706782"/>
              <a:gd name="connsiteY34" fmla="*/ 757272 h 1794817"/>
              <a:gd name="connsiteX35" fmla="*/ 767749 w 4706782"/>
              <a:gd name="connsiteY35" fmla="*/ 745049 h 1794817"/>
              <a:gd name="connsiteX36" fmla="*/ 775316 w 4706782"/>
              <a:gd name="connsiteY36" fmla="*/ 744467 h 1794817"/>
              <a:gd name="connsiteX37" fmla="*/ 803255 w 4706782"/>
              <a:gd name="connsiteY37" fmla="*/ 714199 h 1794817"/>
              <a:gd name="connsiteX38" fmla="*/ 848657 w 4706782"/>
              <a:gd name="connsiteY38" fmla="*/ 636784 h 1794817"/>
              <a:gd name="connsiteX39" fmla="*/ 856224 w 4706782"/>
              <a:gd name="connsiteY39" fmla="*/ 606516 h 1794817"/>
              <a:gd name="connsiteX40" fmla="*/ 841090 w 4706782"/>
              <a:gd name="connsiteY40" fmla="*/ 598950 h 1794817"/>
              <a:gd name="connsiteX41" fmla="*/ 763675 w 4706782"/>
              <a:gd name="connsiteY41" fmla="*/ 598950 h 1794817"/>
              <a:gd name="connsiteX42" fmla="*/ 1859510 w 4706782"/>
              <a:gd name="connsiteY42" fmla="*/ 462385 h 1794817"/>
              <a:gd name="connsiteX43" fmla="*/ 1859510 w 4706782"/>
              <a:gd name="connsiteY43" fmla="*/ 563358 h 1794817"/>
              <a:gd name="connsiteX44" fmla="*/ 1898670 w 4706782"/>
              <a:gd name="connsiteY44" fmla="*/ 571265 h 1794817"/>
              <a:gd name="connsiteX45" fmla="*/ 1975957 w 4706782"/>
              <a:gd name="connsiteY45" fmla="*/ 687863 h 1794817"/>
              <a:gd name="connsiteX46" fmla="*/ 1975957 w 4706782"/>
              <a:gd name="connsiteY46" fmla="*/ 1019771 h 1794817"/>
              <a:gd name="connsiteX47" fmla="*/ 2020147 w 4706782"/>
              <a:gd name="connsiteY47" fmla="*/ 1019771 h 1794817"/>
              <a:gd name="connsiteX48" fmla="*/ 2020147 w 4706782"/>
              <a:gd name="connsiteY48" fmla="*/ 462385 h 1794817"/>
              <a:gd name="connsiteX49" fmla="*/ 1523563 w 4706782"/>
              <a:gd name="connsiteY49" fmla="*/ 462385 h 1794817"/>
              <a:gd name="connsiteX50" fmla="*/ 1523563 w 4706782"/>
              <a:gd name="connsiteY50" fmla="*/ 563007 h 1794817"/>
              <a:gd name="connsiteX51" fmla="*/ 1564067 w 4706782"/>
              <a:gd name="connsiteY51" fmla="*/ 571184 h 1794817"/>
              <a:gd name="connsiteX52" fmla="*/ 1641354 w 4706782"/>
              <a:gd name="connsiteY52" fmla="*/ 687783 h 1794817"/>
              <a:gd name="connsiteX53" fmla="*/ 1641354 w 4706782"/>
              <a:gd name="connsiteY53" fmla="*/ 1019771 h 1794817"/>
              <a:gd name="connsiteX54" fmla="*/ 1722872 w 4706782"/>
              <a:gd name="connsiteY54" fmla="*/ 1019771 h 1794817"/>
              <a:gd name="connsiteX55" fmla="*/ 1722871 w 4706782"/>
              <a:gd name="connsiteY55" fmla="*/ 687863 h 1794817"/>
              <a:gd name="connsiteX56" fmla="*/ 1722872 w 4706782"/>
              <a:gd name="connsiteY56" fmla="*/ 687860 h 1794817"/>
              <a:gd name="connsiteX57" fmla="*/ 1722872 w 4706782"/>
              <a:gd name="connsiteY57" fmla="*/ 677670 h 1794817"/>
              <a:gd name="connsiteX58" fmla="*/ 1724928 w 4706782"/>
              <a:gd name="connsiteY58" fmla="*/ 677670 h 1794817"/>
              <a:gd name="connsiteX59" fmla="*/ 1732815 w 4706782"/>
              <a:gd name="connsiteY59" fmla="*/ 638606 h 1794817"/>
              <a:gd name="connsiteX60" fmla="*/ 1811784 w 4706782"/>
              <a:gd name="connsiteY60" fmla="*/ 567009 h 1794817"/>
              <a:gd name="connsiteX61" fmla="*/ 1827855 w 4706782"/>
              <a:gd name="connsiteY61" fmla="*/ 564579 h 1794817"/>
              <a:gd name="connsiteX62" fmla="*/ 1827855 w 4706782"/>
              <a:gd name="connsiteY62" fmla="*/ 462385 h 1794817"/>
              <a:gd name="connsiteX63" fmla="*/ 131548 w 4706782"/>
              <a:gd name="connsiteY63" fmla="*/ 0 h 1794817"/>
              <a:gd name="connsiteX64" fmla="*/ 216530 w 4706782"/>
              <a:gd name="connsiteY64" fmla="*/ 0 h 1794817"/>
              <a:gd name="connsiteX65" fmla="*/ 254364 w 4706782"/>
              <a:gd name="connsiteY65" fmla="*/ 802091 h 1794817"/>
              <a:gd name="connsiteX66" fmla="*/ 303840 w 4706782"/>
              <a:gd name="connsiteY66" fmla="*/ 803838 h 1794817"/>
              <a:gd name="connsiteX67" fmla="*/ 342838 w 4706782"/>
              <a:gd name="connsiteY67" fmla="*/ 164726 h 1794817"/>
              <a:gd name="connsiteX68" fmla="*/ 429567 w 4706782"/>
              <a:gd name="connsiteY68" fmla="*/ 164726 h 1794817"/>
              <a:gd name="connsiteX69" fmla="*/ 466820 w 4706782"/>
              <a:gd name="connsiteY69" fmla="*/ 806748 h 1794817"/>
              <a:gd name="connsiteX70" fmla="*/ 537832 w 4706782"/>
              <a:gd name="connsiteY70" fmla="*/ 810240 h 1794817"/>
              <a:gd name="connsiteX71" fmla="*/ 537832 w 4706782"/>
              <a:gd name="connsiteY71" fmla="*/ 704886 h 1794817"/>
              <a:gd name="connsiteX72" fmla="*/ 573338 w 4706782"/>
              <a:gd name="connsiteY72" fmla="*/ 642023 h 1794817"/>
              <a:gd name="connsiteX73" fmla="*/ 582651 w 4706782"/>
              <a:gd name="connsiteY73" fmla="*/ 633291 h 1794817"/>
              <a:gd name="connsiteX74" fmla="*/ 623396 w 4706782"/>
              <a:gd name="connsiteY74" fmla="*/ 629217 h 1794817"/>
              <a:gd name="connsiteX75" fmla="*/ 643769 w 4706782"/>
              <a:gd name="connsiteY75" fmla="*/ 647843 h 1794817"/>
              <a:gd name="connsiteX76" fmla="*/ 669962 w 4706782"/>
              <a:gd name="connsiteY76" fmla="*/ 697319 h 1794817"/>
              <a:gd name="connsiteX77" fmla="*/ 688588 w 4706782"/>
              <a:gd name="connsiteY77" fmla="*/ 714199 h 1794817"/>
              <a:gd name="connsiteX78" fmla="*/ 706050 w 4706782"/>
              <a:gd name="connsiteY78" fmla="*/ 731661 h 1794817"/>
              <a:gd name="connsiteX79" fmla="*/ 706050 w 4706782"/>
              <a:gd name="connsiteY79" fmla="*/ 760182 h 1794817"/>
              <a:gd name="connsiteX80" fmla="*/ 711289 w 4706782"/>
              <a:gd name="connsiteY80" fmla="*/ 769495 h 1794817"/>
              <a:gd name="connsiteX81" fmla="*/ 717691 w 4706782"/>
              <a:gd name="connsiteY81" fmla="*/ 759601 h 1794817"/>
              <a:gd name="connsiteX82" fmla="*/ 719438 w 4706782"/>
              <a:gd name="connsiteY82" fmla="*/ 713617 h 1794817"/>
              <a:gd name="connsiteX83" fmla="*/ 719438 w 4706782"/>
              <a:gd name="connsiteY83" fmla="*/ 591382 h 1794817"/>
              <a:gd name="connsiteX84" fmla="*/ 737482 w 4706782"/>
              <a:gd name="connsiteY84" fmla="*/ 571010 h 1794817"/>
              <a:gd name="connsiteX85" fmla="*/ 870193 w 4706782"/>
              <a:gd name="connsiteY85" fmla="*/ 571010 h 1794817"/>
              <a:gd name="connsiteX86" fmla="*/ 885909 w 4706782"/>
              <a:gd name="connsiteY86" fmla="*/ 587890 h 1794817"/>
              <a:gd name="connsiteX87" fmla="*/ 885327 w 4706782"/>
              <a:gd name="connsiteY87" fmla="*/ 619322 h 1794817"/>
              <a:gd name="connsiteX88" fmla="*/ 899297 w 4706782"/>
              <a:gd name="connsiteY88" fmla="*/ 642023 h 1794817"/>
              <a:gd name="connsiteX89" fmla="*/ 935967 w 4706782"/>
              <a:gd name="connsiteY89" fmla="*/ 700230 h 1794817"/>
              <a:gd name="connsiteX90" fmla="*/ 935967 w 4706782"/>
              <a:gd name="connsiteY90" fmla="*/ 756690 h 1794817"/>
              <a:gd name="connsiteX91" fmla="*/ 965653 w 4706782"/>
              <a:gd name="connsiteY91" fmla="*/ 785793 h 1794817"/>
              <a:gd name="connsiteX92" fmla="*/ 993010 w 4706782"/>
              <a:gd name="connsiteY92" fmla="*/ 812569 h 1794817"/>
              <a:gd name="connsiteX93" fmla="*/ 994756 w 4706782"/>
              <a:gd name="connsiteY93" fmla="*/ 994174 h 1794817"/>
              <a:gd name="connsiteX94" fmla="*/ 1035501 w 4706782"/>
              <a:gd name="connsiteY94" fmla="*/ 918505 h 1794817"/>
              <a:gd name="connsiteX95" fmla="*/ 1178690 w 4706782"/>
              <a:gd name="connsiteY95" fmla="*/ 999413 h 1794817"/>
              <a:gd name="connsiteX96" fmla="*/ 1222345 w 4706782"/>
              <a:gd name="connsiteY96" fmla="*/ 919088 h 1794817"/>
              <a:gd name="connsiteX97" fmla="*/ 1378340 w 4706782"/>
              <a:gd name="connsiteY97" fmla="*/ 1008144 h 1794817"/>
              <a:gd name="connsiteX98" fmla="*/ 1378403 w 4706782"/>
              <a:gd name="connsiteY98" fmla="*/ 1019771 h 1794817"/>
              <a:gd name="connsiteX99" fmla="*/ 1388268 w 4706782"/>
              <a:gd name="connsiteY99" fmla="*/ 1019771 h 1794817"/>
              <a:gd name="connsiteX100" fmla="*/ 1388267 w 4706782"/>
              <a:gd name="connsiteY100" fmla="*/ 687783 h 1794817"/>
              <a:gd name="connsiteX101" fmla="*/ 1388268 w 4706782"/>
              <a:gd name="connsiteY101" fmla="*/ 687778 h 1794817"/>
              <a:gd name="connsiteX102" fmla="*/ 1388268 w 4706782"/>
              <a:gd name="connsiteY102" fmla="*/ 677590 h 1794817"/>
              <a:gd name="connsiteX103" fmla="*/ 1389808 w 4706782"/>
              <a:gd name="connsiteY103" fmla="*/ 677590 h 1794817"/>
              <a:gd name="connsiteX104" fmla="*/ 1393956 w 4706782"/>
              <a:gd name="connsiteY104" fmla="*/ 650153 h 1794817"/>
              <a:gd name="connsiteX105" fmla="*/ 1465554 w 4706782"/>
              <a:gd name="connsiteY105" fmla="*/ 571184 h 1794817"/>
              <a:gd name="connsiteX106" fmla="*/ 1491908 w 4706782"/>
              <a:gd name="connsiteY106" fmla="*/ 565864 h 1794817"/>
              <a:gd name="connsiteX107" fmla="*/ 1491908 w 4706782"/>
              <a:gd name="connsiteY107" fmla="*/ 414574 h 1794817"/>
              <a:gd name="connsiteX108" fmla="*/ 1523563 w 4706782"/>
              <a:gd name="connsiteY108" fmla="*/ 414574 h 1794817"/>
              <a:gd name="connsiteX109" fmla="*/ 1523563 w 4706782"/>
              <a:gd name="connsiteY109" fmla="*/ 414903 h 1794817"/>
              <a:gd name="connsiteX110" fmla="*/ 2020147 w 4706782"/>
              <a:gd name="connsiteY110" fmla="*/ 414903 h 1794817"/>
              <a:gd name="connsiteX111" fmla="*/ 2020147 w 4706782"/>
              <a:gd name="connsiteY111" fmla="*/ 351714 h 1794817"/>
              <a:gd name="connsiteX112" fmla="*/ 2020147 w 4706782"/>
              <a:gd name="connsiteY112" fmla="*/ 325180 h 1794817"/>
              <a:gd name="connsiteX113" fmla="*/ 2020147 w 4706782"/>
              <a:gd name="connsiteY113" fmla="*/ 325177 h 1794817"/>
              <a:gd name="connsiteX114" fmla="*/ 2020147 w 4706782"/>
              <a:gd name="connsiteY114" fmla="*/ 210503 h 1794817"/>
              <a:gd name="connsiteX115" fmla="*/ 2020147 w 4706782"/>
              <a:gd name="connsiteY115" fmla="*/ 210502 h 1794817"/>
              <a:gd name="connsiteX116" fmla="*/ 2097401 w 4706782"/>
              <a:gd name="connsiteY116" fmla="*/ 210502 h 1794817"/>
              <a:gd name="connsiteX117" fmla="*/ 2097401 w 4706782"/>
              <a:gd name="connsiteY117" fmla="*/ 210503 h 1794817"/>
              <a:gd name="connsiteX118" fmla="*/ 2167249 w 4706782"/>
              <a:gd name="connsiteY118" fmla="*/ 210503 h 1794817"/>
              <a:gd name="connsiteX119" fmla="*/ 2167249 w 4706782"/>
              <a:gd name="connsiteY119" fmla="*/ 325180 h 1794817"/>
              <a:gd name="connsiteX120" fmla="*/ 2167249 w 4706782"/>
              <a:gd name="connsiteY120" fmla="*/ 351714 h 1794817"/>
              <a:gd name="connsiteX121" fmla="*/ 2167249 w 4706782"/>
              <a:gd name="connsiteY121" fmla="*/ 1019771 h 1794817"/>
              <a:gd name="connsiteX122" fmla="*/ 2237844 w 4706782"/>
              <a:gd name="connsiteY122" fmla="*/ 1019771 h 1794817"/>
              <a:gd name="connsiteX123" fmla="*/ 2237844 w 4706782"/>
              <a:gd name="connsiteY123" fmla="*/ 938690 h 1794817"/>
              <a:gd name="connsiteX124" fmla="*/ 2237844 w 4706782"/>
              <a:gd name="connsiteY124" fmla="*/ 937590 h 1794817"/>
              <a:gd name="connsiteX125" fmla="*/ 2326233 w 4706782"/>
              <a:gd name="connsiteY125" fmla="*/ 937590 h 1794817"/>
              <a:gd name="connsiteX126" fmla="*/ 2326233 w 4706782"/>
              <a:gd name="connsiteY126" fmla="*/ 467346 h 1794817"/>
              <a:gd name="connsiteX127" fmla="*/ 2326233 w 4706782"/>
              <a:gd name="connsiteY127" fmla="*/ 467344 h 1794817"/>
              <a:gd name="connsiteX128" fmla="*/ 2326233 w 4706782"/>
              <a:gd name="connsiteY128" fmla="*/ 467344 h 1794817"/>
              <a:gd name="connsiteX129" fmla="*/ 2326233 w 4706782"/>
              <a:gd name="connsiteY129" fmla="*/ 351712 h 1794817"/>
              <a:gd name="connsiteX130" fmla="*/ 2326234 w 4706782"/>
              <a:gd name="connsiteY130" fmla="*/ 351712 h 1794817"/>
              <a:gd name="connsiteX131" fmla="*/ 2437027 w 4706782"/>
              <a:gd name="connsiteY131" fmla="*/ 351712 h 1794817"/>
              <a:gd name="connsiteX132" fmla="*/ 2547819 w 4706782"/>
              <a:gd name="connsiteY132" fmla="*/ 351712 h 1794817"/>
              <a:gd name="connsiteX133" fmla="*/ 2547819 w 4706782"/>
              <a:gd name="connsiteY133" fmla="*/ 478093 h 1794817"/>
              <a:gd name="connsiteX134" fmla="*/ 2547819 w 4706782"/>
              <a:gd name="connsiteY134" fmla="*/ 478093 h 1794817"/>
              <a:gd name="connsiteX135" fmla="*/ 2547819 w 4706782"/>
              <a:gd name="connsiteY135" fmla="*/ 827806 h 1794817"/>
              <a:gd name="connsiteX136" fmla="*/ 2711095 w 4706782"/>
              <a:gd name="connsiteY136" fmla="*/ 924585 h 1794817"/>
              <a:gd name="connsiteX137" fmla="*/ 2711095 w 4706782"/>
              <a:gd name="connsiteY137" fmla="*/ 698636 h 1794817"/>
              <a:gd name="connsiteX138" fmla="*/ 3092295 w 4706782"/>
              <a:gd name="connsiteY138" fmla="*/ 924585 h 1794817"/>
              <a:gd name="connsiteX139" fmla="*/ 3092295 w 4706782"/>
              <a:gd name="connsiteY139" fmla="*/ 698636 h 1794817"/>
              <a:gd name="connsiteX140" fmla="*/ 3473494 w 4706782"/>
              <a:gd name="connsiteY140" fmla="*/ 924585 h 1794817"/>
              <a:gd name="connsiteX141" fmla="*/ 3473494 w 4706782"/>
              <a:gd name="connsiteY141" fmla="*/ 698636 h 1794817"/>
              <a:gd name="connsiteX142" fmla="*/ 3857188 w 4706782"/>
              <a:gd name="connsiteY142" fmla="*/ 926064 h 1794817"/>
              <a:gd name="connsiteX143" fmla="*/ 3857188 w 4706782"/>
              <a:gd name="connsiteY143" fmla="*/ 616960 h 1794817"/>
              <a:gd name="connsiteX144" fmla="*/ 3857261 w 4706782"/>
              <a:gd name="connsiteY144" fmla="*/ 620087 h 1794817"/>
              <a:gd name="connsiteX145" fmla="*/ 3857261 w 4706782"/>
              <a:gd name="connsiteY145" fmla="*/ 926107 h 1794817"/>
              <a:gd name="connsiteX146" fmla="*/ 3857993 w 4706782"/>
              <a:gd name="connsiteY146" fmla="*/ 926541 h 1794817"/>
              <a:gd name="connsiteX147" fmla="*/ 3857993 w 4706782"/>
              <a:gd name="connsiteY147" fmla="*/ 610937 h 1794817"/>
              <a:gd name="connsiteX148" fmla="*/ 3858725 w 4706782"/>
              <a:gd name="connsiteY148" fmla="*/ 604349 h 1794817"/>
              <a:gd name="connsiteX149" fmla="*/ 3948761 w 4706782"/>
              <a:gd name="connsiteY149" fmla="*/ 526025 h 1794817"/>
              <a:gd name="connsiteX150" fmla="*/ 4036967 w 4706782"/>
              <a:gd name="connsiteY150" fmla="*/ 610571 h 1794817"/>
              <a:gd name="connsiteX151" fmla="*/ 4036967 w 4706782"/>
              <a:gd name="connsiteY151" fmla="*/ 885805 h 1794817"/>
              <a:gd name="connsiteX152" fmla="*/ 4036967 w 4706782"/>
              <a:gd name="connsiteY152" fmla="*/ 1142005 h 1794817"/>
              <a:gd name="connsiteX153" fmla="*/ 4040627 w 4706782"/>
              <a:gd name="connsiteY153" fmla="*/ 1154815 h 1794817"/>
              <a:gd name="connsiteX154" fmla="*/ 4064051 w 4706782"/>
              <a:gd name="connsiteY154" fmla="*/ 1107601 h 1794817"/>
              <a:gd name="connsiteX155" fmla="*/ 4069907 w 4706782"/>
              <a:gd name="connsiteY155" fmla="*/ 1086373 h 1794817"/>
              <a:gd name="connsiteX156" fmla="*/ 4069907 w 4706782"/>
              <a:gd name="connsiteY156" fmla="*/ 707561 h 1794817"/>
              <a:gd name="connsiteX157" fmla="*/ 4069907 w 4706782"/>
              <a:gd name="connsiteY157" fmla="*/ 614231 h 1794817"/>
              <a:gd name="connsiteX158" fmla="*/ 4144571 w 4706782"/>
              <a:gd name="connsiteY158" fmla="*/ 526025 h 1794817"/>
              <a:gd name="connsiteX159" fmla="*/ 4160309 w 4706782"/>
              <a:gd name="connsiteY159" fmla="*/ 525659 h 1794817"/>
              <a:gd name="connsiteX160" fmla="*/ 4248515 w 4706782"/>
              <a:gd name="connsiteY160" fmla="*/ 610205 h 1794817"/>
              <a:gd name="connsiteX161" fmla="*/ 4248515 w 4706782"/>
              <a:gd name="connsiteY161" fmla="*/ 947293 h 1794817"/>
              <a:gd name="connsiteX162" fmla="*/ 4248515 w 4706782"/>
              <a:gd name="connsiteY162" fmla="*/ 957541 h 1794817"/>
              <a:gd name="connsiteX163" fmla="*/ 4254737 w 4706782"/>
              <a:gd name="connsiteY163" fmla="*/ 961933 h 1794817"/>
              <a:gd name="connsiteX164" fmla="*/ 4378080 w 4706782"/>
              <a:gd name="connsiteY164" fmla="*/ 951319 h 1794817"/>
              <a:gd name="connsiteX165" fmla="*/ 4643064 w 4706782"/>
              <a:gd name="connsiteY165" fmla="*/ 1141273 h 1794817"/>
              <a:gd name="connsiteX166" fmla="*/ 4659534 w 4706782"/>
              <a:gd name="connsiteY166" fmla="*/ 1186657 h 1794817"/>
              <a:gd name="connsiteX167" fmla="*/ 4665756 w 4706782"/>
              <a:gd name="connsiteY167" fmla="*/ 1189219 h 1794817"/>
              <a:gd name="connsiteX168" fmla="*/ 4684056 w 4706782"/>
              <a:gd name="connsiteY168" fmla="*/ 1211545 h 1794817"/>
              <a:gd name="connsiteX169" fmla="*/ 4684375 w 4706782"/>
              <a:gd name="connsiteY169" fmla="*/ 1279490 h 1794817"/>
              <a:gd name="connsiteX170" fmla="*/ 4706782 w 4706782"/>
              <a:gd name="connsiteY170" fmla="*/ 1279490 h 1794817"/>
              <a:gd name="connsiteX171" fmla="*/ 4706782 w 4706782"/>
              <a:gd name="connsiteY171" fmla="*/ 1794815 h 1794817"/>
              <a:gd name="connsiteX172" fmla="*/ 3873498 w 4706782"/>
              <a:gd name="connsiteY172" fmla="*/ 1794815 h 1794817"/>
              <a:gd name="connsiteX173" fmla="*/ 3873498 w 4706782"/>
              <a:gd name="connsiteY173" fmla="*/ 1794817 h 1794817"/>
              <a:gd name="connsiteX174" fmla="*/ 2427775 w 4706782"/>
              <a:gd name="connsiteY174" fmla="*/ 1794817 h 1794817"/>
              <a:gd name="connsiteX175" fmla="*/ 2368821 w 4706782"/>
              <a:gd name="connsiteY175" fmla="*/ 1794817 h 1794817"/>
              <a:gd name="connsiteX176" fmla="*/ 2329895 w 4706782"/>
              <a:gd name="connsiteY176" fmla="*/ 1794817 h 1794817"/>
              <a:gd name="connsiteX177" fmla="*/ 2329895 w 4706782"/>
              <a:gd name="connsiteY177" fmla="*/ 1794815 h 1794817"/>
              <a:gd name="connsiteX178" fmla="*/ 2296797 w 4706782"/>
              <a:gd name="connsiteY178" fmla="*/ 1794815 h 1794817"/>
              <a:gd name="connsiteX179" fmla="*/ 2296797 w 4706782"/>
              <a:gd name="connsiteY179" fmla="*/ 1794817 h 1794817"/>
              <a:gd name="connsiteX180" fmla="*/ 2237911 w 4706782"/>
              <a:gd name="connsiteY180" fmla="*/ 1794817 h 1794817"/>
              <a:gd name="connsiteX181" fmla="*/ 2237844 w 4706782"/>
              <a:gd name="connsiteY181" fmla="*/ 1794817 h 1794817"/>
              <a:gd name="connsiteX182" fmla="*/ 971708 w 4706782"/>
              <a:gd name="connsiteY182" fmla="*/ 1794817 h 1794817"/>
              <a:gd name="connsiteX183" fmla="*/ 971708 w 4706782"/>
              <a:gd name="connsiteY183" fmla="*/ 1794815 h 1794817"/>
              <a:gd name="connsiteX184" fmla="*/ 1164 w 4706782"/>
              <a:gd name="connsiteY184" fmla="*/ 1794815 h 1794817"/>
              <a:gd name="connsiteX185" fmla="*/ 1164 w 4706782"/>
              <a:gd name="connsiteY185" fmla="*/ 1279490 h 1794817"/>
              <a:gd name="connsiteX186" fmla="*/ 1753 w 4706782"/>
              <a:gd name="connsiteY186" fmla="*/ 1279490 h 1794817"/>
              <a:gd name="connsiteX187" fmla="*/ 0 w 4706782"/>
              <a:gd name="connsiteY187" fmla="*/ 803255 h 1794817"/>
              <a:gd name="connsiteX188" fmla="*/ 92549 w 4706782"/>
              <a:gd name="connsiteY188" fmla="*/ 801510 h 17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706782" h="1794817">
                <a:moveTo>
                  <a:pt x="949937" y="813733"/>
                </a:moveTo>
                <a:cubicBezTo>
                  <a:pt x="938877" y="813733"/>
                  <a:pt x="936549" y="818389"/>
                  <a:pt x="936549" y="828285"/>
                </a:cubicBezTo>
                <a:cubicBezTo>
                  <a:pt x="937132" y="856806"/>
                  <a:pt x="936549" y="885909"/>
                  <a:pt x="936549" y="914431"/>
                </a:cubicBezTo>
                <a:cubicBezTo>
                  <a:pt x="936549" y="942370"/>
                  <a:pt x="937132" y="969727"/>
                  <a:pt x="936549" y="997667"/>
                </a:cubicBezTo>
                <a:cubicBezTo>
                  <a:pt x="936549" y="1008726"/>
                  <a:pt x="940041" y="1012800"/>
                  <a:pt x="951101" y="1012800"/>
                </a:cubicBezTo>
                <a:cubicBezTo>
                  <a:pt x="962160" y="1012800"/>
                  <a:pt x="965653" y="1008144"/>
                  <a:pt x="965653" y="997667"/>
                </a:cubicBezTo>
                <a:cubicBezTo>
                  <a:pt x="964488" y="941206"/>
                  <a:pt x="964488" y="884163"/>
                  <a:pt x="965071" y="827702"/>
                </a:cubicBezTo>
                <a:cubicBezTo>
                  <a:pt x="965071" y="816061"/>
                  <a:pt x="959832" y="813733"/>
                  <a:pt x="949937" y="813733"/>
                </a:cubicBezTo>
                <a:close/>
                <a:moveTo>
                  <a:pt x="792778" y="766003"/>
                </a:moveTo>
                <a:cubicBezTo>
                  <a:pt x="783465" y="766003"/>
                  <a:pt x="780555" y="770078"/>
                  <a:pt x="780555" y="778809"/>
                </a:cubicBezTo>
                <a:cubicBezTo>
                  <a:pt x="780555" y="790450"/>
                  <a:pt x="780555" y="801510"/>
                  <a:pt x="780555" y="813151"/>
                </a:cubicBezTo>
                <a:cubicBezTo>
                  <a:pt x="780555" y="813151"/>
                  <a:pt x="780555" y="813151"/>
                  <a:pt x="779973" y="813151"/>
                </a:cubicBezTo>
                <a:cubicBezTo>
                  <a:pt x="779973" y="824210"/>
                  <a:pt x="779973" y="835270"/>
                  <a:pt x="779973" y="845747"/>
                </a:cubicBezTo>
                <a:cubicBezTo>
                  <a:pt x="779973" y="859134"/>
                  <a:pt x="774152" y="865537"/>
                  <a:pt x="760183" y="864955"/>
                </a:cubicBezTo>
                <a:cubicBezTo>
                  <a:pt x="746213" y="864373"/>
                  <a:pt x="732243" y="864955"/>
                  <a:pt x="718274" y="864955"/>
                </a:cubicBezTo>
                <a:cubicBezTo>
                  <a:pt x="709542" y="864955"/>
                  <a:pt x="705468" y="867283"/>
                  <a:pt x="705468" y="876596"/>
                </a:cubicBezTo>
                <a:cubicBezTo>
                  <a:pt x="706050" y="888820"/>
                  <a:pt x="701976" y="903371"/>
                  <a:pt x="722930" y="903371"/>
                </a:cubicBezTo>
                <a:cubicBezTo>
                  <a:pt x="730496" y="903371"/>
                  <a:pt x="729332" y="912103"/>
                  <a:pt x="729332" y="917923"/>
                </a:cubicBezTo>
                <a:cubicBezTo>
                  <a:pt x="729332" y="944116"/>
                  <a:pt x="729915" y="970310"/>
                  <a:pt x="729332" y="997085"/>
                </a:cubicBezTo>
                <a:cubicBezTo>
                  <a:pt x="729332" y="1008726"/>
                  <a:pt x="733407" y="1013383"/>
                  <a:pt x="745049" y="1012800"/>
                </a:cubicBezTo>
                <a:cubicBezTo>
                  <a:pt x="760183" y="1012219"/>
                  <a:pt x="775898" y="1012219"/>
                  <a:pt x="791032" y="1012800"/>
                </a:cubicBezTo>
                <a:cubicBezTo>
                  <a:pt x="799763" y="1012800"/>
                  <a:pt x="803837" y="1009308"/>
                  <a:pt x="803255" y="1000577"/>
                </a:cubicBezTo>
                <a:cubicBezTo>
                  <a:pt x="803837" y="926072"/>
                  <a:pt x="803837" y="852149"/>
                  <a:pt x="803837" y="778227"/>
                </a:cubicBezTo>
                <a:cubicBezTo>
                  <a:pt x="803837" y="770660"/>
                  <a:pt x="801509" y="766003"/>
                  <a:pt x="792778" y="766003"/>
                </a:cubicBezTo>
                <a:close/>
                <a:moveTo>
                  <a:pt x="763675" y="598950"/>
                </a:moveTo>
                <a:cubicBezTo>
                  <a:pt x="750869" y="598367"/>
                  <a:pt x="747377" y="603606"/>
                  <a:pt x="747959" y="615247"/>
                </a:cubicBezTo>
                <a:cubicBezTo>
                  <a:pt x="748541" y="642023"/>
                  <a:pt x="747959" y="668798"/>
                  <a:pt x="747959" y="695573"/>
                </a:cubicBezTo>
                <a:cubicBezTo>
                  <a:pt x="747959" y="695573"/>
                  <a:pt x="747959" y="695573"/>
                  <a:pt x="747377" y="695573"/>
                </a:cubicBezTo>
                <a:cubicBezTo>
                  <a:pt x="747377" y="721766"/>
                  <a:pt x="747377" y="747959"/>
                  <a:pt x="747377" y="774734"/>
                </a:cubicBezTo>
                <a:cubicBezTo>
                  <a:pt x="747377" y="793942"/>
                  <a:pt x="742721" y="798017"/>
                  <a:pt x="723512" y="799181"/>
                </a:cubicBezTo>
                <a:cubicBezTo>
                  <a:pt x="704304" y="799763"/>
                  <a:pt x="704304" y="801510"/>
                  <a:pt x="705468" y="830031"/>
                </a:cubicBezTo>
                <a:cubicBezTo>
                  <a:pt x="706050" y="846329"/>
                  <a:pt x="716527" y="842836"/>
                  <a:pt x="726423" y="842254"/>
                </a:cubicBezTo>
                <a:cubicBezTo>
                  <a:pt x="728168" y="842254"/>
                  <a:pt x="729332" y="841672"/>
                  <a:pt x="731079" y="841672"/>
                </a:cubicBezTo>
                <a:cubicBezTo>
                  <a:pt x="757854" y="840508"/>
                  <a:pt x="757854" y="840508"/>
                  <a:pt x="757854" y="812569"/>
                </a:cubicBezTo>
                <a:cubicBezTo>
                  <a:pt x="757854" y="793942"/>
                  <a:pt x="759018" y="775899"/>
                  <a:pt x="757272" y="757272"/>
                </a:cubicBezTo>
                <a:cubicBezTo>
                  <a:pt x="756690" y="747959"/>
                  <a:pt x="761347" y="746213"/>
                  <a:pt x="767749" y="745049"/>
                </a:cubicBezTo>
                <a:cubicBezTo>
                  <a:pt x="770077" y="744467"/>
                  <a:pt x="772406" y="744467"/>
                  <a:pt x="775316" y="744467"/>
                </a:cubicBezTo>
                <a:cubicBezTo>
                  <a:pt x="805584" y="744467"/>
                  <a:pt x="803837" y="747377"/>
                  <a:pt x="803255" y="714199"/>
                </a:cubicBezTo>
                <a:cubicBezTo>
                  <a:pt x="802091" y="678693"/>
                  <a:pt x="814315" y="651336"/>
                  <a:pt x="848657" y="636784"/>
                </a:cubicBezTo>
                <a:cubicBezTo>
                  <a:pt x="863791" y="630381"/>
                  <a:pt x="856224" y="616993"/>
                  <a:pt x="856224" y="606516"/>
                </a:cubicBezTo>
                <a:cubicBezTo>
                  <a:pt x="856224" y="597203"/>
                  <a:pt x="847493" y="598950"/>
                  <a:pt x="841090" y="598950"/>
                </a:cubicBezTo>
                <a:cubicBezTo>
                  <a:pt x="815479" y="598950"/>
                  <a:pt x="789286" y="599531"/>
                  <a:pt x="763675" y="598950"/>
                </a:cubicBezTo>
                <a:close/>
                <a:moveTo>
                  <a:pt x="1859510" y="462385"/>
                </a:moveTo>
                <a:lnTo>
                  <a:pt x="1859510" y="563358"/>
                </a:lnTo>
                <a:lnTo>
                  <a:pt x="1898670" y="571265"/>
                </a:lnTo>
                <a:cubicBezTo>
                  <a:pt x="1944088" y="590475"/>
                  <a:pt x="1975957" y="635447"/>
                  <a:pt x="1975957" y="687863"/>
                </a:cubicBezTo>
                <a:lnTo>
                  <a:pt x="1975957" y="1019771"/>
                </a:lnTo>
                <a:lnTo>
                  <a:pt x="2020147" y="1019771"/>
                </a:lnTo>
                <a:lnTo>
                  <a:pt x="2020147" y="462385"/>
                </a:lnTo>
                <a:close/>
                <a:moveTo>
                  <a:pt x="1523563" y="462385"/>
                </a:moveTo>
                <a:lnTo>
                  <a:pt x="1523563" y="563007"/>
                </a:lnTo>
                <a:lnTo>
                  <a:pt x="1564067" y="571184"/>
                </a:lnTo>
                <a:cubicBezTo>
                  <a:pt x="1609485" y="590394"/>
                  <a:pt x="1641354" y="635367"/>
                  <a:pt x="1641354" y="687783"/>
                </a:cubicBezTo>
                <a:lnTo>
                  <a:pt x="1641354" y="1019771"/>
                </a:lnTo>
                <a:lnTo>
                  <a:pt x="1722872" y="1019771"/>
                </a:lnTo>
                <a:lnTo>
                  <a:pt x="1722871" y="687863"/>
                </a:lnTo>
                <a:lnTo>
                  <a:pt x="1722872" y="687860"/>
                </a:lnTo>
                <a:lnTo>
                  <a:pt x="1722872" y="677670"/>
                </a:lnTo>
                <a:lnTo>
                  <a:pt x="1724928" y="677670"/>
                </a:lnTo>
                <a:lnTo>
                  <a:pt x="1732815" y="638606"/>
                </a:lnTo>
                <a:cubicBezTo>
                  <a:pt x="1747223" y="604543"/>
                  <a:pt x="1776122" y="578101"/>
                  <a:pt x="1811784" y="567009"/>
                </a:cubicBezTo>
                <a:lnTo>
                  <a:pt x="1827855" y="564579"/>
                </a:lnTo>
                <a:lnTo>
                  <a:pt x="1827855" y="462385"/>
                </a:lnTo>
                <a:close/>
                <a:moveTo>
                  <a:pt x="131548" y="0"/>
                </a:moveTo>
                <a:lnTo>
                  <a:pt x="216530" y="0"/>
                </a:lnTo>
                <a:lnTo>
                  <a:pt x="254364" y="802091"/>
                </a:lnTo>
                <a:lnTo>
                  <a:pt x="303840" y="803838"/>
                </a:lnTo>
                <a:lnTo>
                  <a:pt x="342838" y="164726"/>
                </a:lnTo>
                <a:lnTo>
                  <a:pt x="429567" y="164726"/>
                </a:lnTo>
                <a:lnTo>
                  <a:pt x="466820" y="806748"/>
                </a:lnTo>
                <a:lnTo>
                  <a:pt x="537832" y="810240"/>
                </a:lnTo>
                <a:cubicBezTo>
                  <a:pt x="537832" y="775316"/>
                  <a:pt x="537832" y="739810"/>
                  <a:pt x="537832" y="704886"/>
                </a:cubicBezTo>
                <a:cubicBezTo>
                  <a:pt x="537832" y="677529"/>
                  <a:pt x="548891" y="655992"/>
                  <a:pt x="573338" y="642023"/>
                </a:cubicBezTo>
                <a:cubicBezTo>
                  <a:pt x="577413" y="639694"/>
                  <a:pt x="580323" y="637366"/>
                  <a:pt x="582651" y="633291"/>
                </a:cubicBezTo>
                <a:cubicBezTo>
                  <a:pt x="587890" y="623396"/>
                  <a:pt x="618158" y="619904"/>
                  <a:pt x="623396" y="629217"/>
                </a:cubicBezTo>
                <a:cubicBezTo>
                  <a:pt x="628635" y="638530"/>
                  <a:pt x="636784" y="642023"/>
                  <a:pt x="643769" y="647843"/>
                </a:cubicBezTo>
                <a:cubicBezTo>
                  <a:pt x="660067" y="660649"/>
                  <a:pt x="669962" y="676947"/>
                  <a:pt x="669962" y="697319"/>
                </a:cubicBezTo>
                <a:cubicBezTo>
                  <a:pt x="669962" y="711871"/>
                  <a:pt x="675782" y="715945"/>
                  <a:pt x="688588" y="714199"/>
                </a:cubicBezTo>
                <a:cubicBezTo>
                  <a:pt x="701393" y="712453"/>
                  <a:pt x="706632" y="719438"/>
                  <a:pt x="706050" y="731661"/>
                </a:cubicBezTo>
                <a:cubicBezTo>
                  <a:pt x="705468" y="740974"/>
                  <a:pt x="706050" y="750287"/>
                  <a:pt x="706050" y="760182"/>
                </a:cubicBezTo>
                <a:cubicBezTo>
                  <a:pt x="706050" y="764257"/>
                  <a:pt x="705468" y="768914"/>
                  <a:pt x="711289" y="769495"/>
                </a:cubicBezTo>
                <a:cubicBezTo>
                  <a:pt x="717691" y="770078"/>
                  <a:pt x="717691" y="764257"/>
                  <a:pt x="717691" y="759601"/>
                </a:cubicBezTo>
                <a:cubicBezTo>
                  <a:pt x="718274" y="744467"/>
                  <a:pt x="719438" y="728751"/>
                  <a:pt x="719438" y="713617"/>
                </a:cubicBezTo>
                <a:cubicBezTo>
                  <a:pt x="720019" y="672872"/>
                  <a:pt x="720019" y="632127"/>
                  <a:pt x="719438" y="591382"/>
                </a:cubicBezTo>
                <a:cubicBezTo>
                  <a:pt x="719438" y="579159"/>
                  <a:pt x="723512" y="571010"/>
                  <a:pt x="737482" y="571010"/>
                </a:cubicBezTo>
                <a:cubicBezTo>
                  <a:pt x="781719" y="571010"/>
                  <a:pt x="825956" y="571010"/>
                  <a:pt x="870193" y="571010"/>
                </a:cubicBezTo>
                <a:cubicBezTo>
                  <a:pt x="881253" y="571010"/>
                  <a:pt x="886491" y="576831"/>
                  <a:pt x="885909" y="587890"/>
                </a:cubicBezTo>
                <a:cubicBezTo>
                  <a:pt x="885909" y="598367"/>
                  <a:pt x="886491" y="608844"/>
                  <a:pt x="885327" y="619322"/>
                </a:cubicBezTo>
                <a:cubicBezTo>
                  <a:pt x="884163" y="630963"/>
                  <a:pt x="888238" y="637366"/>
                  <a:pt x="899297" y="642023"/>
                </a:cubicBezTo>
                <a:cubicBezTo>
                  <a:pt x="923744" y="653082"/>
                  <a:pt x="935385" y="673454"/>
                  <a:pt x="935967" y="700230"/>
                </a:cubicBezTo>
                <a:cubicBezTo>
                  <a:pt x="935967" y="718856"/>
                  <a:pt x="935967" y="738064"/>
                  <a:pt x="935967" y="756690"/>
                </a:cubicBezTo>
                <a:cubicBezTo>
                  <a:pt x="935967" y="789868"/>
                  <a:pt x="932475" y="785793"/>
                  <a:pt x="965653" y="785793"/>
                </a:cubicBezTo>
                <a:cubicBezTo>
                  <a:pt x="991264" y="785793"/>
                  <a:pt x="993010" y="787540"/>
                  <a:pt x="993010" y="812569"/>
                </a:cubicBezTo>
                <a:cubicBezTo>
                  <a:pt x="993592" y="873104"/>
                  <a:pt x="994756" y="933639"/>
                  <a:pt x="994756" y="994174"/>
                </a:cubicBezTo>
                <a:lnTo>
                  <a:pt x="1035501" y="918505"/>
                </a:lnTo>
                <a:lnTo>
                  <a:pt x="1178690" y="999413"/>
                </a:lnTo>
                <a:lnTo>
                  <a:pt x="1222345" y="919088"/>
                </a:lnTo>
                <a:lnTo>
                  <a:pt x="1378340" y="1008144"/>
                </a:lnTo>
                <a:lnTo>
                  <a:pt x="1378403" y="1019771"/>
                </a:lnTo>
                <a:lnTo>
                  <a:pt x="1388268" y="1019771"/>
                </a:lnTo>
                <a:lnTo>
                  <a:pt x="1388267" y="687783"/>
                </a:lnTo>
                <a:lnTo>
                  <a:pt x="1388268" y="687778"/>
                </a:lnTo>
                <a:lnTo>
                  <a:pt x="1388268" y="677590"/>
                </a:lnTo>
                <a:lnTo>
                  <a:pt x="1389808" y="677590"/>
                </a:lnTo>
                <a:lnTo>
                  <a:pt x="1393956" y="650153"/>
                </a:lnTo>
                <a:cubicBezTo>
                  <a:pt x="1405049" y="614491"/>
                  <a:pt x="1431490" y="585592"/>
                  <a:pt x="1465554" y="571184"/>
                </a:cubicBezTo>
                <a:lnTo>
                  <a:pt x="1491908" y="565864"/>
                </a:lnTo>
                <a:lnTo>
                  <a:pt x="1491908" y="414574"/>
                </a:lnTo>
                <a:lnTo>
                  <a:pt x="1523563" y="414574"/>
                </a:lnTo>
                <a:lnTo>
                  <a:pt x="1523563" y="414903"/>
                </a:lnTo>
                <a:lnTo>
                  <a:pt x="2020147" y="414903"/>
                </a:lnTo>
                <a:lnTo>
                  <a:pt x="2020147" y="351714"/>
                </a:lnTo>
                <a:lnTo>
                  <a:pt x="2020147" y="325180"/>
                </a:lnTo>
                <a:lnTo>
                  <a:pt x="2020147" y="325177"/>
                </a:lnTo>
                <a:lnTo>
                  <a:pt x="2020147" y="210503"/>
                </a:lnTo>
                <a:lnTo>
                  <a:pt x="2020147" y="210502"/>
                </a:lnTo>
                <a:lnTo>
                  <a:pt x="2097401" y="210502"/>
                </a:lnTo>
                <a:lnTo>
                  <a:pt x="2097401" y="210503"/>
                </a:lnTo>
                <a:lnTo>
                  <a:pt x="2167249" y="210503"/>
                </a:lnTo>
                <a:lnTo>
                  <a:pt x="2167249" y="325180"/>
                </a:lnTo>
                <a:lnTo>
                  <a:pt x="2167249" y="351714"/>
                </a:lnTo>
                <a:lnTo>
                  <a:pt x="2167249" y="1019771"/>
                </a:lnTo>
                <a:lnTo>
                  <a:pt x="2237844" y="1019771"/>
                </a:lnTo>
                <a:lnTo>
                  <a:pt x="2237844" y="938690"/>
                </a:lnTo>
                <a:lnTo>
                  <a:pt x="2237844" y="937590"/>
                </a:lnTo>
                <a:lnTo>
                  <a:pt x="2326233" y="937590"/>
                </a:lnTo>
                <a:lnTo>
                  <a:pt x="2326233" y="467346"/>
                </a:lnTo>
                <a:lnTo>
                  <a:pt x="2326233" y="467344"/>
                </a:lnTo>
                <a:lnTo>
                  <a:pt x="2326233" y="467344"/>
                </a:lnTo>
                <a:lnTo>
                  <a:pt x="2326233" y="351712"/>
                </a:lnTo>
                <a:lnTo>
                  <a:pt x="2326234" y="351712"/>
                </a:lnTo>
                <a:lnTo>
                  <a:pt x="2437027" y="351712"/>
                </a:lnTo>
                <a:lnTo>
                  <a:pt x="2547819" y="351712"/>
                </a:lnTo>
                <a:lnTo>
                  <a:pt x="2547819" y="478093"/>
                </a:lnTo>
                <a:lnTo>
                  <a:pt x="2547819" y="478093"/>
                </a:lnTo>
                <a:lnTo>
                  <a:pt x="2547819" y="827806"/>
                </a:lnTo>
                <a:lnTo>
                  <a:pt x="2711095" y="924585"/>
                </a:lnTo>
                <a:lnTo>
                  <a:pt x="2711095" y="698636"/>
                </a:lnTo>
                <a:lnTo>
                  <a:pt x="3092295" y="924585"/>
                </a:lnTo>
                <a:lnTo>
                  <a:pt x="3092295" y="698636"/>
                </a:lnTo>
                <a:lnTo>
                  <a:pt x="3473494" y="924585"/>
                </a:lnTo>
                <a:lnTo>
                  <a:pt x="3473494" y="698636"/>
                </a:lnTo>
                <a:lnTo>
                  <a:pt x="3857188" y="926064"/>
                </a:lnTo>
                <a:lnTo>
                  <a:pt x="3857188" y="616960"/>
                </a:lnTo>
                <a:lnTo>
                  <a:pt x="3857261" y="620087"/>
                </a:lnTo>
                <a:lnTo>
                  <a:pt x="3857261" y="926107"/>
                </a:lnTo>
                <a:lnTo>
                  <a:pt x="3857993" y="926541"/>
                </a:lnTo>
                <a:lnTo>
                  <a:pt x="3857993" y="610937"/>
                </a:lnTo>
                <a:cubicBezTo>
                  <a:pt x="3857993" y="608741"/>
                  <a:pt x="3857627" y="606545"/>
                  <a:pt x="3858725" y="604349"/>
                </a:cubicBezTo>
                <a:cubicBezTo>
                  <a:pt x="3864581" y="551645"/>
                  <a:pt x="3913259" y="522365"/>
                  <a:pt x="3948761" y="526025"/>
                </a:cubicBezTo>
                <a:cubicBezTo>
                  <a:pt x="3994877" y="523097"/>
                  <a:pt x="4037333" y="566285"/>
                  <a:pt x="4036967" y="610571"/>
                </a:cubicBezTo>
                <a:cubicBezTo>
                  <a:pt x="4036601" y="702071"/>
                  <a:pt x="4036967" y="793939"/>
                  <a:pt x="4036967" y="885805"/>
                </a:cubicBezTo>
                <a:cubicBezTo>
                  <a:pt x="4036967" y="971083"/>
                  <a:pt x="4036967" y="1056727"/>
                  <a:pt x="4036967" y="1142005"/>
                </a:cubicBezTo>
                <a:cubicBezTo>
                  <a:pt x="4036967" y="1146397"/>
                  <a:pt x="4034405" y="1151887"/>
                  <a:pt x="4040627" y="1154815"/>
                </a:cubicBezTo>
                <a:cubicBezTo>
                  <a:pt x="4046483" y="1137979"/>
                  <a:pt x="4054901" y="1122607"/>
                  <a:pt x="4064051" y="1107601"/>
                </a:cubicBezTo>
                <a:cubicBezTo>
                  <a:pt x="4068443" y="1100647"/>
                  <a:pt x="4069907" y="1094059"/>
                  <a:pt x="4069907" y="1086373"/>
                </a:cubicBezTo>
                <a:cubicBezTo>
                  <a:pt x="4069907" y="960103"/>
                  <a:pt x="4069907" y="833833"/>
                  <a:pt x="4069907" y="707561"/>
                </a:cubicBezTo>
                <a:cubicBezTo>
                  <a:pt x="4069907" y="676451"/>
                  <a:pt x="4070639" y="645341"/>
                  <a:pt x="4069907" y="614231"/>
                </a:cubicBezTo>
                <a:cubicBezTo>
                  <a:pt x="4068809" y="576167"/>
                  <a:pt x="4096259" y="535175"/>
                  <a:pt x="4144571" y="526025"/>
                </a:cubicBezTo>
                <a:cubicBezTo>
                  <a:pt x="4149695" y="524927"/>
                  <a:pt x="4155185" y="524927"/>
                  <a:pt x="4160309" y="525659"/>
                </a:cubicBezTo>
                <a:cubicBezTo>
                  <a:pt x="4208255" y="523463"/>
                  <a:pt x="4248515" y="567017"/>
                  <a:pt x="4248515" y="610205"/>
                </a:cubicBezTo>
                <a:cubicBezTo>
                  <a:pt x="4248149" y="722567"/>
                  <a:pt x="4248515" y="834931"/>
                  <a:pt x="4248515" y="947293"/>
                </a:cubicBezTo>
                <a:cubicBezTo>
                  <a:pt x="4248515" y="950953"/>
                  <a:pt x="4248515" y="954247"/>
                  <a:pt x="4248515" y="957541"/>
                </a:cubicBezTo>
                <a:cubicBezTo>
                  <a:pt x="4248515" y="961567"/>
                  <a:pt x="4251809" y="961933"/>
                  <a:pt x="4254737" y="961933"/>
                </a:cubicBezTo>
                <a:cubicBezTo>
                  <a:pt x="4294998" y="949489"/>
                  <a:pt x="4336721" y="946195"/>
                  <a:pt x="4378080" y="951319"/>
                </a:cubicBezTo>
                <a:cubicBezTo>
                  <a:pt x="4500324" y="966691"/>
                  <a:pt x="4588896" y="1030375"/>
                  <a:pt x="4643064" y="1141273"/>
                </a:cubicBezTo>
                <a:cubicBezTo>
                  <a:pt x="4650018" y="1155913"/>
                  <a:pt x="4656240" y="1170919"/>
                  <a:pt x="4659534" y="1186657"/>
                </a:cubicBezTo>
                <a:cubicBezTo>
                  <a:pt x="4661730" y="1187755"/>
                  <a:pt x="4663560" y="1188853"/>
                  <a:pt x="4665756" y="1189219"/>
                </a:cubicBezTo>
                <a:cubicBezTo>
                  <a:pt x="4678932" y="1192147"/>
                  <a:pt x="4684056" y="1198003"/>
                  <a:pt x="4684056" y="1211545"/>
                </a:cubicBezTo>
                <a:lnTo>
                  <a:pt x="4684375" y="1279490"/>
                </a:lnTo>
                <a:lnTo>
                  <a:pt x="4706782" y="1279490"/>
                </a:lnTo>
                <a:lnTo>
                  <a:pt x="4706782" y="1794815"/>
                </a:lnTo>
                <a:lnTo>
                  <a:pt x="3873498" y="1794815"/>
                </a:lnTo>
                <a:lnTo>
                  <a:pt x="3873498" y="1794817"/>
                </a:lnTo>
                <a:lnTo>
                  <a:pt x="2427775" y="1794817"/>
                </a:lnTo>
                <a:lnTo>
                  <a:pt x="2368821" y="1794817"/>
                </a:lnTo>
                <a:lnTo>
                  <a:pt x="2329895" y="1794817"/>
                </a:lnTo>
                <a:lnTo>
                  <a:pt x="2329895" y="1794815"/>
                </a:lnTo>
                <a:lnTo>
                  <a:pt x="2296797" y="1794815"/>
                </a:lnTo>
                <a:lnTo>
                  <a:pt x="2296797" y="1794817"/>
                </a:lnTo>
                <a:lnTo>
                  <a:pt x="2237911" y="1794817"/>
                </a:lnTo>
                <a:lnTo>
                  <a:pt x="2237844" y="1794817"/>
                </a:lnTo>
                <a:lnTo>
                  <a:pt x="971708" y="1794817"/>
                </a:lnTo>
                <a:lnTo>
                  <a:pt x="971708" y="1794815"/>
                </a:lnTo>
                <a:lnTo>
                  <a:pt x="1164" y="1794815"/>
                </a:lnTo>
                <a:lnTo>
                  <a:pt x="1164" y="1279490"/>
                </a:lnTo>
                <a:lnTo>
                  <a:pt x="1753" y="1279490"/>
                </a:lnTo>
                <a:lnTo>
                  <a:pt x="0" y="803255"/>
                </a:lnTo>
                <a:lnTo>
                  <a:pt x="92549" y="801510"/>
                </a:lnTo>
                <a:close/>
              </a:path>
            </a:pathLst>
          </a:custGeom>
          <a:solidFill>
            <a:schemeClr val="accent2"/>
          </a:solidFill>
          <a:ln w="36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091E23E6-9D97-6144-A718-59325476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93" y="4306494"/>
            <a:ext cx="889814" cy="9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85939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VUCA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i="1" dirty="0">
                <a:solidFill>
                  <a:schemeClr val="bg1"/>
                </a:solidFill>
                <a:cs typeface="Arial" pitchFamily="34" charset="0"/>
              </a:rPr>
              <a:t>Volatile, Uncertain, Complex, Ambiguous</a:t>
            </a:r>
            <a:endParaRPr lang="ko-KR" altLang="en-US" sz="1867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8619DA8D-1224-C340-ACAF-57F857D5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36" y="156026"/>
            <a:ext cx="517477" cy="5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43D06B-48DF-4CBC-8D85-C99F3B9188E3}"/>
              </a:ext>
            </a:extLst>
          </p:cNvPr>
          <p:cNvSpPr/>
          <p:nvPr/>
        </p:nvSpPr>
        <p:spPr>
          <a:xfrm>
            <a:off x="819550" y="2752330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898A35-9DEF-4280-92A9-60B0674C2634}"/>
              </a:ext>
            </a:extLst>
          </p:cNvPr>
          <p:cNvSpPr/>
          <p:nvPr/>
        </p:nvSpPr>
        <p:spPr>
          <a:xfrm>
            <a:off x="819550" y="577247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FBE74-0C66-4E41-BD1F-7A5092390A9B}"/>
              </a:ext>
            </a:extLst>
          </p:cNvPr>
          <p:cNvSpPr txBox="1"/>
          <p:nvPr/>
        </p:nvSpPr>
        <p:spPr>
          <a:xfrm>
            <a:off x="1007130" y="2951967"/>
            <a:ext cx="29325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Waltraud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Glaeser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VUCA Expert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6BC20F-485F-4845-AB13-29DACE7C4856}"/>
              </a:ext>
            </a:extLst>
          </p:cNvPr>
          <p:cNvSpPr txBox="1"/>
          <p:nvPr/>
        </p:nvSpPr>
        <p:spPr>
          <a:xfrm>
            <a:off x="1141710" y="5940048"/>
            <a:ext cx="379605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Bob Johansen, “Leaders Make The Future” (2009)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48D107-041E-4A3F-88D1-B65111F9042A}"/>
              </a:ext>
            </a:extLst>
          </p:cNvPr>
          <p:cNvSpPr txBox="1"/>
          <p:nvPr/>
        </p:nvSpPr>
        <p:spPr>
          <a:xfrm>
            <a:off x="819550" y="301051"/>
            <a:ext cx="10077450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VUCA,</a:t>
            </a:r>
          </a:p>
          <a:p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Is more than a buzzword! It is a way of thinking and approaching solutions to the problems of our digital and dynamic world</a:t>
            </a:r>
            <a:br>
              <a:rPr lang="en-US" altLang="ko-KR" sz="48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</a:br>
            <a:endParaRPr lang="ko-KR" altLang="en-US" sz="4800" b="1" dirty="0">
              <a:solidFill>
                <a:schemeClr val="tx2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3071B-B7F2-4BE3-0212-A0E2F7572D3D}"/>
              </a:ext>
            </a:extLst>
          </p:cNvPr>
          <p:cNvSpPr txBox="1"/>
          <p:nvPr/>
        </p:nvSpPr>
        <p:spPr>
          <a:xfrm>
            <a:off x="819550" y="3851573"/>
            <a:ext cx="1007745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VUCA represent a set of challenges that individuals, teams, managers, and organizations in affected industries all have to face</a:t>
            </a:r>
            <a:br>
              <a:rPr lang="en-US" altLang="ko-KR" sz="48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endParaRPr lang="ko-KR" altLang="en-US" sz="4800" b="1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38A6928B-5C97-164D-AC66-FECE9AFAB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11553713" y="62843"/>
            <a:ext cx="444775" cy="5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ame 93">
            <a:extLst>
              <a:ext uri="{FF2B5EF4-FFF2-40B4-BE49-F238E27FC236}">
                <a16:creationId xmlns:a16="http://schemas.microsoft.com/office/drawing/2014/main" id="{6532D564-CBB0-4CB7-87C6-F325D5646487}"/>
              </a:ext>
            </a:extLst>
          </p:cNvPr>
          <p:cNvSpPr/>
          <p:nvPr/>
        </p:nvSpPr>
        <p:spPr>
          <a:xfrm>
            <a:off x="5668108" y="334108"/>
            <a:ext cx="6189784" cy="6189784"/>
          </a:xfrm>
          <a:prstGeom prst="frame">
            <a:avLst>
              <a:gd name="adj1" fmla="val 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5B143A5-C0B8-4825-AEA5-97D5345BBB1E}"/>
              </a:ext>
            </a:extLst>
          </p:cNvPr>
          <p:cNvSpPr txBox="1"/>
          <p:nvPr/>
        </p:nvSpPr>
        <p:spPr>
          <a:xfrm>
            <a:off x="6009961" y="5158608"/>
            <a:ext cx="4769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19A7EA-BEAA-418F-8EFE-6363227EE64B}"/>
              </a:ext>
            </a:extLst>
          </p:cNvPr>
          <p:cNvSpPr txBox="1"/>
          <p:nvPr/>
        </p:nvSpPr>
        <p:spPr>
          <a:xfrm>
            <a:off x="7815563" y="558434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VUCA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9C097-0A7B-426D-8A68-D03CA47C5BA6}"/>
              </a:ext>
            </a:extLst>
          </p:cNvPr>
          <p:cNvSpPr txBox="1"/>
          <p:nvPr/>
        </p:nvSpPr>
        <p:spPr>
          <a:xfrm>
            <a:off x="7815563" y="623150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ENVIRONMENT</a:t>
            </a:r>
            <a:endParaRPr lang="ko-KR" altLang="en-US" sz="3200" b="1" dirty="0"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539C0-2BE5-889C-2F96-852359D1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0" y="0"/>
            <a:ext cx="8976828" cy="5584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FF8C9-6891-032B-84B7-07D2886FA47B}"/>
              </a:ext>
            </a:extLst>
          </p:cNvPr>
          <p:cNvSpPr txBox="1"/>
          <p:nvPr/>
        </p:nvSpPr>
        <p:spPr>
          <a:xfrm>
            <a:off x="1071748" y="6030617"/>
            <a:ext cx="6157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VUCA Environment - Global Consulting - SEED Advisory (seedhk.com)</a:t>
            </a:r>
            <a:endParaRPr lang="en-US" dirty="0"/>
          </a:p>
        </p:txBody>
      </p:sp>
      <p:pic>
        <p:nvPicPr>
          <p:cNvPr id="9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EF9C90FF-DB72-C742-B0BF-0C39360B8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11681441" y="95900"/>
            <a:ext cx="387668" cy="4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C8773119-FF60-4656-9D22-D375F1CDF658}"/>
              </a:ext>
            </a:extLst>
          </p:cNvPr>
          <p:cNvSpPr/>
          <p:nvPr/>
        </p:nvSpPr>
        <p:spPr>
          <a:xfrm flipH="1">
            <a:off x="8541734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F604D2A5-71BA-49C2-9E46-D4F917D552CF}"/>
              </a:ext>
            </a:extLst>
          </p:cNvPr>
          <p:cNvSpPr/>
          <p:nvPr/>
        </p:nvSpPr>
        <p:spPr>
          <a:xfrm flipH="1">
            <a:off x="8930601" y="3359905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66FF6100-6038-492E-A86B-10484F62A72F}"/>
              </a:ext>
            </a:extLst>
          </p:cNvPr>
          <p:cNvSpPr/>
          <p:nvPr/>
        </p:nvSpPr>
        <p:spPr>
          <a:xfrm flipH="1">
            <a:off x="332027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E8963EF-7480-4624-8F2E-F4E69589E2B7}"/>
              </a:ext>
            </a:extLst>
          </p:cNvPr>
          <p:cNvSpPr/>
          <p:nvPr/>
        </p:nvSpPr>
        <p:spPr>
          <a:xfrm flipH="1">
            <a:off x="720894" y="0"/>
            <a:ext cx="2913384" cy="3509055"/>
          </a:xfrm>
          <a:prstGeom prst="parallelogram">
            <a:avLst>
              <a:gd name="adj" fmla="val 864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95E7601-FFAA-44E1-BA6D-04B3F19C3C68}"/>
              </a:ext>
            </a:extLst>
          </p:cNvPr>
          <p:cNvGrpSpPr/>
          <p:nvPr/>
        </p:nvGrpSpPr>
        <p:grpSpPr>
          <a:xfrm>
            <a:off x="6179101" y="0"/>
            <a:ext cx="6012899" cy="3255083"/>
            <a:chOff x="5214458" y="0"/>
            <a:chExt cx="6012899" cy="325508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F9B177C-86C3-4D6F-B51C-994FDA186861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AFF763-ED13-4028-8BD0-8D4DE791D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265" y="3255083"/>
              <a:ext cx="36910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A6B381-049A-4C98-8A5F-198A293D2EA3}"/>
              </a:ext>
            </a:extLst>
          </p:cNvPr>
          <p:cNvGrpSpPr/>
          <p:nvPr/>
        </p:nvGrpSpPr>
        <p:grpSpPr>
          <a:xfrm flipH="1" flipV="1">
            <a:off x="0" y="3602917"/>
            <a:ext cx="6019598" cy="3255083"/>
            <a:chOff x="5214458" y="0"/>
            <a:chExt cx="6019598" cy="325508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56A723-AEB5-47B9-B9A9-BE46D957D506}"/>
                </a:ext>
              </a:extLst>
            </p:cNvPr>
            <p:cNvCxnSpPr>
              <a:cxnSpLocks/>
            </p:cNvCxnSpPr>
            <p:nvPr/>
          </p:nvCxnSpPr>
          <p:spPr>
            <a:xfrm>
              <a:off x="5214458" y="0"/>
              <a:ext cx="2321806" cy="325508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83BB58-E70C-4421-9E07-EA07DB4F89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6264" y="3255083"/>
              <a:ext cx="3697792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807542-7952-4335-9A62-45AB80B60D92}"/>
              </a:ext>
            </a:extLst>
          </p:cNvPr>
          <p:cNvSpPr txBox="1"/>
          <p:nvPr/>
        </p:nvSpPr>
        <p:spPr>
          <a:xfrm>
            <a:off x="7401957" y="427212"/>
            <a:ext cx="479004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cs typeface="Arial" pitchFamily="34" charset="0"/>
              </a:rPr>
              <a:t>Industrial </a:t>
            </a:r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Automation</a:t>
            </a:r>
            <a:r>
              <a:rPr lang="en-US" altLang="ko-KR" sz="3600" dirty="0">
                <a:cs typeface="Arial" pitchFamily="34" charset="0"/>
              </a:rPr>
              <a:t> Solutions</a:t>
            </a:r>
            <a:endParaRPr lang="ko-KR" altLang="en-US" sz="3600" dirty="0">
              <a:cs typeface="Arial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325-0480-488A-9AB9-CE82C863140B}"/>
              </a:ext>
            </a:extLst>
          </p:cNvPr>
          <p:cNvGrpSpPr/>
          <p:nvPr/>
        </p:nvGrpSpPr>
        <p:grpSpPr>
          <a:xfrm>
            <a:off x="9267014" y="1789778"/>
            <a:ext cx="1778716" cy="1224653"/>
            <a:chOff x="9838117" y="3034601"/>
            <a:chExt cx="2324346" cy="160032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836A4C4-A7FA-4274-8C1A-3BEB8E2F91EE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AB1D952-4754-4836-8DFE-F8F0665947EA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73" name="Trapezoid 72">
                  <a:extLst>
                    <a:ext uri="{FF2B5EF4-FFF2-40B4-BE49-F238E27FC236}">
                      <a16:creationId xmlns:a16="http://schemas.microsoft.com/office/drawing/2014/main" id="{12FCCBF5-D150-4736-80CD-DE981DF81430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4B5640F2-21BF-40E2-9BB3-E92B72018AD8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1853FB43-E6A7-4568-8134-FD3304941C43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FCE31A4C-F35F-4DD0-AF14-6F8D1BA25A47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C63351F9-29C3-4FE2-9E33-6188BBDE740B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3ABB85CF-A3DA-42C8-8BED-1FC5C7DAAB63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D68DA6FB-1E63-4F4C-B0CE-163A14CE95E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D177331-D5E2-47F3-A9BF-5EB8527CF312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BFCB8D0C-53E9-4D63-95A0-01DA1F21AA01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AFA-BB1C-46FA-AB0F-C93867DDDD4B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3947F597-A8AD-494F-9C8A-C37501D16C39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6281CA-D9BE-4A93-8950-6FC9D5C829F3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83A070C-2A96-4B94-B005-E1BD896FAEBA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2E58D027-E053-433C-9BB8-63C12D49CD4B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6534585-6203-43C7-AAAF-BFF546BF5319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C1A398A-E780-4BB7-A6B1-B0B1EF68682E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207073DB-C0DA-4853-BD98-1B1576F35F53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76" name="Rectangle: Rounded Corners 75">
                    <a:extLst>
                      <a:ext uri="{FF2B5EF4-FFF2-40B4-BE49-F238E27FC236}">
                        <a16:creationId xmlns:a16="http://schemas.microsoft.com/office/drawing/2014/main" id="{501E4A03-B3E3-4BB7-8339-0C2BB9B5C843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0E256A5C-F1BB-49E3-9287-A6A0202A7019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1FA9F-4CD9-4D37-955A-A1FFE86E3035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20767E69-D406-46BF-8A1E-140DFED6433B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Circle: Hollow 79">
                    <a:extLst>
                      <a:ext uri="{FF2B5EF4-FFF2-40B4-BE49-F238E27FC236}">
                        <a16:creationId xmlns:a16="http://schemas.microsoft.com/office/drawing/2014/main" id="{E9CAFDD8-1C67-4891-BEEE-AC7C2DDA143E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Circle: Hollow 80">
                    <a:extLst>
                      <a:ext uri="{FF2B5EF4-FFF2-40B4-BE49-F238E27FC236}">
                        <a16:creationId xmlns:a16="http://schemas.microsoft.com/office/drawing/2014/main" id="{327F8750-A9F2-4824-A6E8-A98DF915861F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Circle: Hollow 81">
                    <a:extLst>
                      <a:ext uri="{FF2B5EF4-FFF2-40B4-BE49-F238E27FC236}">
                        <a16:creationId xmlns:a16="http://schemas.microsoft.com/office/drawing/2014/main" id="{BEB8EFF0-387F-4CE6-8084-06B006A7C354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54BCC61F-6A9D-4CB3-8CE6-AD756D0EB7D5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Circle: Hollow 83">
                    <a:extLst>
                      <a:ext uri="{FF2B5EF4-FFF2-40B4-BE49-F238E27FC236}">
                        <a16:creationId xmlns:a16="http://schemas.microsoft.com/office/drawing/2014/main" id="{0FC17BE7-3446-45E1-83D4-E279709FFEF7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Circle: Hollow 84">
                    <a:extLst>
                      <a:ext uri="{FF2B5EF4-FFF2-40B4-BE49-F238E27FC236}">
                        <a16:creationId xmlns:a16="http://schemas.microsoft.com/office/drawing/2014/main" id="{05C8B08C-B03D-4B8C-9604-815372F2A13E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502FFF-1B22-44D0-8B92-935E40BA7FE3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4B3FE71-5257-4882-9ED7-115C910EAE18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77BB76-EBE7-4935-8B24-DC1C92D2DA1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4E8F59D-1F93-48CD-9B33-26FB213E6A8A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34A615D-F387-4F2A-905E-0474DCE4F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20BFD-A100-F9AC-397A-A7842EA1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211" y="18767"/>
            <a:ext cx="708279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B21EB2-C588-FA7A-51BA-041D78CDE8D0}"/>
              </a:ext>
            </a:extLst>
          </p:cNvPr>
          <p:cNvSpPr txBox="1"/>
          <p:nvPr/>
        </p:nvSpPr>
        <p:spPr>
          <a:xfrm>
            <a:off x="170057" y="5128328"/>
            <a:ext cx="6103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Source : What VUCA Really Means for You (hbr.org)</a:t>
            </a:r>
            <a:endParaRPr lang="en-US" sz="1400" dirty="0"/>
          </a:p>
        </p:txBody>
      </p:sp>
      <p:pic>
        <p:nvPicPr>
          <p:cNvPr id="52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82191A39-E4D6-5A42-B926-DF0F646CC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225768" y="6169158"/>
            <a:ext cx="387668" cy="4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>
          <a:xfrm>
            <a:off x="5787956" y="1580794"/>
            <a:ext cx="6314873" cy="4646687"/>
          </a:xfr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0637" y="1389537"/>
            <a:ext cx="5054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Dalam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un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precedented situation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spt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pandemi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, 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iperlukan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terpikirkan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sebelumnya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Pemimpin2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Mrk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dididik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dilatih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berkarya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yang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mungkin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mungkin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paling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berpotensi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think the unthinkable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memberikan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inovasi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2268" y="6329815"/>
            <a:ext cx="439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Snowden (1999), IBM Global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3976" y="1389537"/>
            <a:ext cx="3287949" cy="502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4D98E-14A1-44BB-995C-4B665CDC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4" y="4328952"/>
            <a:ext cx="4922293" cy="22790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905416-2C3F-4D9B-AD22-448E544B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36" y="20678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Think the Unthinkable</a:t>
            </a:r>
            <a:endParaRPr lang="en-ID" sz="2800" b="1" dirty="0">
              <a:latin typeface="Georgia" panose="02040502050405020303" pitchFamily="18" charset="0"/>
            </a:endParaRPr>
          </a:p>
        </p:txBody>
      </p:sp>
      <p:pic>
        <p:nvPicPr>
          <p:cNvPr id="9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B5CACC0-9C85-9243-B92F-A26168CD9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11623492" y="112355"/>
            <a:ext cx="435743" cy="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4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F1FDA4E-DF01-4D02-BE4F-950B8F39C2BD}"/>
              </a:ext>
            </a:extLst>
          </p:cNvPr>
          <p:cNvGrpSpPr/>
          <p:nvPr/>
        </p:nvGrpSpPr>
        <p:grpSpPr>
          <a:xfrm rot="16200000">
            <a:off x="5185060" y="-1635379"/>
            <a:ext cx="1819481" cy="12191852"/>
            <a:chOff x="7863840" y="1228255"/>
            <a:chExt cx="909828" cy="2286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75BF98B-6CE0-479F-B192-D0B65405D91E}"/>
                </a:ext>
              </a:extLst>
            </p:cNvPr>
            <p:cNvSpPr/>
            <p:nvPr/>
          </p:nvSpPr>
          <p:spPr>
            <a:xfrm>
              <a:off x="7863840" y="1228255"/>
              <a:ext cx="228600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E689373-AF9D-48E9-912C-597D7E266311}"/>
                </a:ext>
              </a:extLst>
            </p:cNvPr>
            <p:cNvSpPr/>
            <p:nvPr/>
          </p:nvSpPr>
          <p:spPr>
            <a:xfrm>
              <a:off x="8090916" y="1228255"/>
              <a:ext cx="2286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A34452-B0CF-452A-A38C-0E75F4630101}"/>
                </a:ext>
              </a:extLst>
            </p:cNvPr>
            <p:cNvSpPr/>
            <p:nvPr/>
          </p:nvSpPr>
          <p:spPr>
            <a:xfrm>
              <a:off x="8317992" y="1228255"/>
              <a:ext cx="228600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10C2BA-7B37-4863-B1DB-843D5DBB60E2}"/>
                </a:ext>
              </a:extLst>
            </p:cNvPr>
            <p:cNvSpPr/>
            <p:nvPr/>
          </p:nvSpPr>
          <p:spPr>
            <a:xfrm>
              <a:off x="8545068" y="1228255"/>
              <a:ext cx="228600" cy="228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CB848E-1D16-4F7F-919F-6A9FB17B8BC0}"/>
              </a:ext>
            </a:extLst>
          </p:cNvPr>
          <p:cNvSpPr/>
          <p:nvPr/>
        </p:nvSpPr>
        <p:spPr>
          <a:xfrm>
            <a:off x="0" y="3550807"/>
            <a:ext cx="12192000" cy="1818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559B9-D98C-4A53-B487-921BAB20C290}"/>
              </a:ext>
            </a:extLst>
          </p:cNvPr>
          <p:cNvSpPr txBox="1"/>
          <p:nvPr/>
        </p:nvSpPr>
        <p:spPr>
          <a:xfrm>
            <a:off x="1" y="3951725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Respon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VUCA pada Sektor </a:t>
            </a:r>
            <a:r>
              <a:rPr lang="en-US" altLang="ko-KR" sz="3600" dirty="0" err="1">
                <a:solidFill>
                  <a:schemeClr val="bg1"/>
                </a:solidFill>
                <a:cs typeface="Arial" pitchFamily="34" charset="0"/>
              </a:rPr>
              <a:t>Bisnis</a:t>
            </a:r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 di Indonesia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9F188-90E6-40A2-9335-DDFC6839B870}"/>
              </a:ext>
            </a:extLst>
          </p:cNvPr>
          <p:cNvSpPr txBox="1"/>
          <p:nvPr/>
        </p:nvSpPr>
        <p:spPr>
          <a:xfrm>
            <a:off x="-1" y="456444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i="1" dirty="0">
                <a:solidFill>
                  <a:schemeClr val="bg1"/>
                </a:solidFill>
                <a:cs typeface="Arial" pitchFamily="34" charset="0"/>
              </a:rPr>
              <a:t>Volatile, Uncertain, Complex, Ambiguous</a:t>
            </a:r>
            <a:endParaRPr lang="ko-KR" altLang="en-US" sz="1867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5DCAE-0DE9-45E0-A48A-B18941551671}"/>
              </a:ext>
            </a:extLst>
          </p:cNvPr>
          <p:cNvGrpSpPr/>
          <p:nvPr/>
        </p:nvGrpSpPr>
        <p:grpSpPr>
          <a:xfrm rot="3017773">
            <a:off x="5584718" y="1817122"/>
            <a:ext cx="469873" cy="327856"/>
            <a:chOff x="5405974" y="1533288"/>
            <a:chExt cx="608646" cy="424685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CB82F0-1BBB-4901-9194-76CB42845806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4D88FC46-5725-410F-890A-35F76450D5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48B958BF-0A77-4155-A4B2-0AACCACBC099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94FAF09-C37B-4D5F-8986-128E1406A5B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2DC4A586-D53B-4732-9EC4-ECBA24BE2E06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1B5EA-563E-4DB8-9CFD-33E2046DB885}"/>
              </a:ext>
            </a:extLst>
          </p:cNvPr>
          <p:cNvGrpSpPr/>
          <p:nvPr/>
        </p:nvGrpSpPr>
        <p:grpSpPr>
          <a:xfrm rot="7898637">
            <a:off x="5214392" y="1000348"/>
            <a:ext cx="344525" cy="861967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299E69-BA35-434B-B436-C1980380A0BC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apezoid 94">
              <a:extLst>
                <a:ext uri="{FF2B5EF4-FFF2-40B4-BE49-F238E27FC236}">
                  <a16:creationId xmlns:a16="http://schemas.microsoft.com/office/drawing/2014/main" id="{835959BC-934F-4D8A-AA73-95D23A7C2F98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1212BB-D030-4BEF-BE2B-E8A3CC790CBA}"/>
              </a:ext>
            </a:extLst>
          </p:cNvPr>
          <p:cNvGrpSpPr/>
          <p:nvPr/>
        </p:nvGrpSpPr>
        <p:grpSpPr>
          <a:xfrm rot="15664019">
            <a:off x="4239240" y="746537"/>
            <a:ext cx="414152" cy="1446605"/>
            <a:chOff x="391499" y="630207"/>
            <a:chExt cx="531848" cy="159319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BE7176-3872-43EB-A826-A8BF0B3D3AA9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A43497-A4DD-45E4-9034-17F05C2472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481BE7-71C0-450E-A70A-571423B47A0D}"/>
              </a:ext>
            </a:extLst>
          </p:cNvPr>
          <p:cNvGrpSpPr/>
          <p:nvPr/>
        </p:nvGrpSpPr>
        <p:grpSpPr>
          <a:xfrm rot="1062574">
            <a:off x="4839586" y="933055"/>
            <a:ext cx="437403" cy="437403"/>
            <a:chOff x="121429" y="411151"/>
            <a:chExt cx="607375" cy="6073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BF831C-93C3-4C77-BDD8-D85C6F731450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8EA4FD-67BD-4ECB-B5B2-D1AF9B26157F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9C56264-3285-49B3-A816-65D9409E04E9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2689479-8691-451F-A1E5-FFB058AEBB40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11477A9D-5103-4038-9015-597B6AB52E31}"/>
              </a:ext>
            </a:extLst>
          </p:cNvPr>
          <p:cNvSpPr/>
          <p:nvPr/>
        </p:nvSpPr>
        <p:spPr>
          <a:xfrm>
            <a:off x="2939995" y="3151042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DF975C-FC1D-4FDC-BA0B-3E156064369A}"/>
              </a:ext>
            </a:extLst>
          </p:cNvPr>
          <p:cNvGrpSpPr/>
          <p:nvPr/>
        </p:nvGrpSpPr>
        <p:grpSpPr>
          <a:xfrm rot="1056235">
            <a:off x="3546587" y="1803551"/>
            <a:ext cx="391039" cy="1171393"/>
            <a:chOff x="391499" y="630207"/>
            <a:chExt cx="531845" cy="159319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79CD355-7C99-4C02-BD98-37C24D860C97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29965E1-817B-4D1E-986B-850BE9D7E64D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91E7D623-F73A-43EC-837E-03076914DBEF}"/>
              </a:ext>
            </a:extLst>
          </p:cNvPr>
          <p:cNvSpPr/>
          <p:nvPr/>
        </p:nvSpPr>
        <p:spPr>
          <a:xfrm>
            <a:off x="3460460" y="1575008"/>
            <a:ext cx="525968" cy="52596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054BD6-D082-4DC0-8827-D7E8070099FB}"/>
              </a:ext>
            </a:extLst>
          </p:cNvPr>
          <p:cNvSpPr/>
          <p:nvPr/>
        </p:nvSpPr>
        <p:spPr>
          <a:xfrm>
            <a:off x="3517185" y="1631733"/>
            <a:ext cx="412519" cy="412519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9507AB-3C37-4D88-B35B-F394E88D376E}"/>
              </a:ext>
            </a:extLst>
          </p:cNvPr>
          <p:cNvSpPr/>
          <p:nvPr/>
        </p:nvSpPr>
        <p:spPr>
          <a:xfrm>
            <a:off x="3620522" y="1735607"/>
            <a:ext cx="205845" cy="204771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1D1415-C04D-4B04-894B-0DACAB00CF83}"/>
              </a:ext>
            </a:extLst>
          </p:cNvPr>
          <p:cNvSpPr/>
          <p:nvPr/>
        </p:nvSpPr>
        <p:spPr>
          <a:xfrm>
            <a:off x="3689186" y="1803734"/>
            <a:ext cx="68517" cy="68517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Top Corners Rounded 33">
            <a:extLst>
              <a:ext uri="{FF2B5EF4-FFF2-40B4-BE49-F238E27FC236}">
                <a16:creationId xmlns:a16="http://schemas.microsoft.com/office/drawing/2014/main" id="{4930E9EE-A029-4432-A909-6D41C8ABBA87}"/>
              </a:ext>
            </a:extLst>
          </p:cNvPr>
          <p:cNvSpPr/>
          <p:nvPr/>
        </p:nvSpPr>
        <p:spPr>
          <a:xfrm>
            <a:off x="3126222" y="3080302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9D3DBAE6-A187-408C-9B1B-2F6D5D6AEB72}"/>
              </a:ext>
            </a:extLst>
          </p:cNvPr>
          <p:cNvSpPr/>
          <p:nvPr/>
        </p:nvSpPr>
        <p:spPr>
          <a:xfrm>
            <a:off x="3288913" y="2828857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3CBFF0E-5897-4AF6-9083-120D02669595}"/>
              </a:ext>
            </a:extLst>
          </p:cNvPr>
          <p:cNvSpPr/>
          <p:nvPr/>
        </p:nvSpPr>
        <p:spPr>
          <a:xfrm>
            <a:off x="-1" y="3417122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1A64975-1C0D-43DB-B28F-106A015F4420}"/>
              </a:ext>
            </a:extLst>
          </p:cNvPr>
          <p:cNvSpPr/>
          <p:nvPr/>
        </p:nvSpPr>
        <p:spPr>
          <a:xfrm>
            <a:off x="147" y="5426893"/>
            <a:ext cx="12191853" cy="707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36ECA3-E4FD-4B70-80AD-2CB28F62C3D5}"/>
              </a:ext>
            </a:extLst>
          </p:cNvPr>
          <p:cNvSpPr txBox="1"/>
          <p:nvPr/>
        </p:nvSpPr>
        <p:spPr>
          <a:xfrm>
            <a:off x="5391569" y="2750419"/>
            <a:ext cx="3860436" cy="562135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25000">
                <a:schemeClr val="accent5"/>
              </a:gs>
              <a:gs pos="53000">
                <a:schemeClr val="accent2"/>
              </a:gs>
              <a:gs pos="100000">
                <a:schemeClr val="bg1"/>
              </a:gs>
              <a:gs pos="80000">
                <a:schemeClr val="accent1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778F61-3289-406C-98EE-008F04C71648}"/>
              </a:ext>
            </a:extLst>
          </p:cNvPr>
          <p:cNvGrpSpPr/>
          <p:nvPr/>
        </p:nvGrpSpPr>
        <p:grpSpPr>
          <a:xfrm>
            <a:off x="5517639" y="1826235"/>
            <a:ext cx="1589451" cy="846023"/>
            <a:chOff x="5517639" y="1826235"/>
            <a:chExt cx="1589451" cy="8460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9CA396-865C-4F8E-97EB-5D3234572621}"/>
                </a:ext>
              </a:extLst>
            </p:cNvPr>
            <p:cNvSpPr txBox="1"/>
            <p:nvPr/>
          </p:nvSpPr>
          <p:spPr>
            <a:xfrm rot="1330280">
              <a:off x="5517639" y="1826235"/>
              <a:ext cx="811572" cy="689415"/>
            </a:xfrm>
            <a:custGeom>
              <a:avLst/>
              <a:gdLst>
                <a:gd name="connsiteX0" fmla="*/ 717483 w 844822"/>
                <a:gd name="connsiteY0" fmla="*/ 542899 h 717660"/>
                <a:gd name="connsiteX1" fmla="*/ 753792 w 844822"/>
                <a:gd name="connsiteY1" fmla="*/ 536357 h 717660"/>
                <a:gd name="connsiteX2" fmla="*/ 818277 w 844822"/>
                <a:gd name="connsiteY2" fmla="*/ 562525 h 717660"/>
                <a:gd name="connsiteX3" fmla="*/ 844822 w 844822"/>
                <a:gd name="connsiteY3" fmla="*/ 626631 h 717660"/>
                <a:gd name="connsiteX4" fmla="*/ 818276 w 844822"/>
                <a:gd name="connsiteY4" fmla="*/ 691109 h 717660"/>
                <a:gd name="connsiteX5" fmla="*/ 753792 w 844822"/>
                <a:gd name="connsiteY5" fmla="*/ 717660 h 717660"/>
                <a:gd name="connsiteX6" fmla="*/ 687428 w 844822"/>
                <a:gd name="connsiteY6" fmla="*/ 691108 h 717660"/>
                <a:gd name="connsiteX7" fmla="*/ 660499 w 844822"/>
                <a:gd name="connsiteY7" fmla="*/ 626631 h 717660"/>
                <a:gd name="connsiteX8" fmla="*/ 687428 w 844822"/>
                <a:gd name="connsiteY8" fmla="*/ 562525 h 717660"/>
                <a:gd name="connsiteX9" fmla="*/ 717483 w 844822"/>
                <a:gd name="connsiteY9" fmla="*/ 542899 h 717660"/>
                <a:gd name="connsiteX10" fmla="*/ 291596 w 844822"/>
                <a:gd name="connsiteY10" fmla="*/ 251558 h 717660"/>
                <a:gd name="connsiteX11" fmla="*/ 153352 w 844822"/>
                <a:gd name="connsiteY11" fmla="*/ 466855 h 717660"/>
                <a:gd name="connsiteX12" fmla="*/ 291596 w 844822"/>
                <a:gd name="connsiteY12" fmla="*/ 466855 h 717660"/>
                <a:gd name="connsiteX13" fmla="*/ 291596 w 844822"/>
                <a:gd name="connsiteY13" fmla="*/ 0 h 717660"/>
                <a:gd name="connsiteX14" fmla="*/ 444192 w 844822"/>
                <a:gd name="connsiteY14" fmla="*/ 0 h 717660"/>
                <a:gd name="connsiteX15" fmla="*/ 444192 w 844822"/>
                <a:gd name="connsiteY15" fmla="*/ 466856 h 717660"/>
                <a:gd name="connsiteX16" fmla="*/ 524269 w 844822"/>
                <a:gd name="connsiteY16" fmla="*/ 466855 h 717660"/>
                <a:gd name="connsiteX17" fmla="*/ 469123 w 844822"/>
                <a:gd name="connsiteY17" fmla="*/ 602080 h 717660"/>
                <a:gd name="connsiteX18" fmla="*/ 444192 w 844822"/>
                <a:gd name="connsiteY18" fmla="*/ 602080 h 717660"/>
                <a:gd name="connsiteX19" fmla="*/ 444192 w 844822"/>
                <a:gd name="connsiteY19" fmla="*/ 705574 h 717660"/>
                <a:gd name="connsiteX20" fmla="*/ 291596 w 844822"/>
                <a:gd name="connsiteY20" fmla="*/ 705574 h 717660"/>
                <a:gd name="connsiteX21" fmla="*/ 291596 w 844822"/>
                <a:gd name="connsiteY21" fmla="*/ 602080 h 717660"/>
                <a:gd name="connsiteX22" fmla="*/ 0 w 844822"/>
                <a:gd name="connsiteY22" fmla="*/ 602080 h 717660"/>
                <a:gd name="connsiteX23" fmla="*/ 0 w 844822"/>
                <a:gd name="connsiteY23" fmla="*/ 478944 h 71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44822" h="717660">
                  <a:moveTo>
                    <a:pt x="717483" y="542899"/>
                  </a:moveTo>
                  <a:cubicBezTo>
                    <a:pt x="728544" y="538538"/>
                    <a:pt x="740647" y="536358"/>
                    <a:pt x="753792" y="536357"/>
                  </a:cubicBezTo>
                  <a:cubicBezTo>
                    <a:pt x="779084" y="536357"/>
                    <a:pt x="800579" y="545079"/>
                    <a:pt x="818277" y="562525"/>
                  </a:cubicBezTo>
                  <a:cubicBezTo>
                    <a:pt x="835975" y="579971"/>
                    <a:pt x="844822" y="601339"/>
                    <a:pt x="844822" y="626631"/>
                  </a:cubicBezTo>
                  <a:cubicBezTo>
                    <a:pt x="844822" y="651914"/>
                    <a:pt x="835975" y="673405"/>
                    <a:pt x="818276" y="691109"/>
                  </a:cubicBezTo>
                  <a:cubicBezTo>
                    <a:pt x="800579" y="708810"/>
                    <a:pt x="779084" y="717660"/>
                    <a:pt x="753792" y="717660"/>
                  </a:cubicBezTo>
                  <a:cubicBezTo>
                    <a:pt x="727501" y="717660"/>
                    <a:pt x="705381" y="708810"/>
                    <a:pt x="687428" y="691108"/>
                  </a:cubicBezTo>
                  <a:cubicBezTo>
                    <a:pt x="669474" y="673405"/>
                    <a:pt x="660499" y="651914"/>
                    <a:pt x="660499" y="626631"/>
                  </a:cubicBezTo>
                  <a:cubicBezTo>
                    <a:pt x="660499" y="601339"/>
                    <a:pt x="669474" y="579971"/>
                    <a:pt x="687428" y="562525"/>
                  </a:cubicBezTo>
                  <a:cubicBezTo>
                    <a:pt x="696405" y="553802"/>
                    <a:pt x="706423" y="547260"/>
                    <a:pt x="717483" y="542899"/>
                  </a:cubicBezTo>
                  <a:close/>
                  <a:moveTo>
                    <a:pt x="291596" y="251558"/>
                  </a:moveTo>
                  <a:lnTo>
                    <a:pt x="153352" y="466855"/>
                  </a:lnTo>
                  <a:lnTo>
                    <a:pt x="291596" y="466855"/>
                  </a:lnTo>
                  <a:close/>
                  <a:moveTo>
                    <a:pt x="291596" y="0"/>
                  </a:moveTo>
                  <a:lnTo>
                    <a:pt x="444192" y="0"/>
                  </a:lnTo>
                  <a:lnTo>
                    <a:pt x="444192" y="466856"/>
                  </a:lnTo>
                  <a:lnTo>
                    <a:pt x="524269" y="466855"/>
                  </a:lnTo>
                  <a:lnTo>
                    <a:pt x="469123" y="602080"/>
                  </a:lnTo>
                  <a:lnTo>
                    <a:pt x="444192" y="602080"/>
                  </a:lnTo>
                  <a:lnTo>
                    <a:pt x="444192" y="705574"/>
                  </a:lnTo>
                  <a:lnTo>
                    <a:pt x="291596" y="705574"/>
                  </a:lnTo>
                  <a:lnTo>
                    <a:pt x="291596" y="602080"/>
                  </a:lnTo>
                  <a:lnTo>
                    <a:pt x="0" y="602080"/>
                  </a:lnTo>
                  <a:lnTo>
                    <a:pt x="0" y="478944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8000">
                  <a:schemeClr val="accent1"/>
                </a:gs>
              </a:gsLst>
              <a:lin ang="0" scaled="1"/>
            </a:gradFill>
            <a:ln w="12700"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F63D451-1BEB-40CE-BFCD-540A5DD08F48}"/>
                </a:ext>
              </a:extLst>
            </p:cNvPr>
            <p:cNvGrpSpPr/>
            <p:nvPr/>
          </p:nvGrpSpPr>
          <p:grpSpPr>
            <a:xfrm>
              <a:off x="6334025" y="1900682"/>
              <a:ext cx="773065" cy="771576"/>
              <a:chOff x="7167944" y="1624190"/>
              <a:chExt cx="2677919" cy="2672764"/>
            </a:xfrm>
            <a:solidFill>
              <a:schemeClr val="bg1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032EB02-FC35-4D54-8996-33EBC586C22E}"/>
                  </a:ext>
                </a:extLst>
              </p:cNvPr>
              <p:cNvSpPr/>
              <p:nvPr/>
            </p:nvSpPr>
            <p:spPr>
              <a:xfrm>
                <a:off x="7167944" y="1624190"/>
                <a:ext cx="2677919" cy="2672764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DED2E9-75FD-416F-91DF-D4D371D2EA50}"/>
                  </a:ext>
                </a:extLst>
              </p:cNvPr>
              <p:cNvSpPr/>
              <p:nvPr/>
            </p:nvSpPr>
            <p:spPr>
              <a:xfrm>
                <a:off x="7628244" y="2084297"/>
                <a:ext cx="1757326" cy="1752551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98000">
                    <a:schemeClr val="accent2"/>
                  </a:gs>
                </a:gsLst>
                <a:lin ang="0" scaled="1"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A7157-9D15-4357-AF8E-091BDDBE9CC9}"/>
              </a:ext>
            </a:extLst>
          </p:cNvPr>
          <p:cNvGrpSpPr/>
          <p:nvPr/>
        </p:nvGrpSpPr>
        <p:grpSpPr>
          <a:xfrm rot="18490567" flipH="1">
            <a:off x="5363387" y="1800598"/>
            <a:ext cx="471722" cy="328072"/>
            <a:chOff x="5405974" y="1533288"/>
            <a:chExt cx="611040" cy="424965"/>
          </a:xfrm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4D77C9AF-BA17-47FC-8902-AE54771234AD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46B1721D-1165-4A00-8863-347C1607B84E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DD16100A-E561-4888-AB5B-C20C546FC1C5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E969C75F-590D-4E6E-BE43-E4228221B906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40DB3B2D-12B0-4DE4-9F5B-2AA64B0CDE0F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3BC3B0-8C89-4C8E-835C-640F128DD074}"/>
              </a:ext>
            </a:extLst>
          </p:cNvPr>
          <p:cNvGrpSpPr/>
          <p:nvPr/>
        </p:nvGrpSpPr>
        <p:grpSpPr>
          <a:xfrm rot="2713823">
            <a:off x="5532341" y="1541788"/>
            <a:ext cx="289218" cy="289219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52C56B7-BED9-4CDB-A198-433B01806A3A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022E71-CC49-48DB-9441-5FE8C9DFA8F4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2" name="Picture 61" descr="Logo&#10;&#10;Description automatically generated with low confidence">
            <a:extLst>
              <a:ext uri="{FF2B5EF4-FFF2-40B4-BE49-F238E27FC236}">
                <a16:creationId xmlns:a16="http://schemas.microsoft.com/office/drawing/2014/main" id="{F0709D18-E18C-A340-9E38-B0864A08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36" y="156026"/>
            <a:ext cx="517477" cy="5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1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Gojek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174765" y="2348324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Gojek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VUCA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815861" y="2773878"/>
            <a:ext cx="33874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Model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terus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berkembang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SDM yang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kapabilitas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membangun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aplikasi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proses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Memperkuat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utama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GoRide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GoFood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GoPay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dan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memperluas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bisnis-bisnis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GoClean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GoMassage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Agile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menghadapi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tantangan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: Intellectual Challenge, Leadership, dan Entrepreneurial Challenge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Solusi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kebutuhan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ojek di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rawan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macet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68063" y="3985094"/>
            <a:ext cx="1682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Fokus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pada platform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lokal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customer oriented,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menyediakan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layanan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dibutuhkan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oleh customer</a:t>
            </a:r>
            <a:endParaRPr lang="ko-KR" altLang="en-US" sz="1400" b="1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9316973-08D7-18C0-4738-B54C1B778FE0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/>
          <a:srcRect l="15436" r="15436"/>
          <a:stretch/>
        </p:blipFill>
        <p:spPr>
          <a:xfrm>
            <a:off x="4544298" y="553701"/>
            <a:ext cx="3329966" cy="2760999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52E8F22-4A93-B5CF-D43A-75C273068E9E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3"/>
          <a:srcRect t="70" b="70"/>
          <a:stretch/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299482-BF52-336D-D200-6079988212E5}"/>
              </a:ext>
            </a:extLst>
          </p:cNvPr>
          <p:cNvSpPr txBox="1"/>
          <p:nvPr/>
        </p:nvSpPr>
        <p:spPr>
          <a:xfrm>
            <a:off x="815861" y="6061099"/>
            <a:ext cx="3804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4"/>
              </a:rPr>
              <a:t>Source : 3 Contoh VUCA di Indonesia di Berbagai Sektor Bisnis | Sprinthink</a:t>
            </a:r>
            <a:endParaRPr lang="en-US" sz="14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B370FC-0E92-CD44-9491-8B5556461B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313" y="6297347"/>
            <a:ext cx="385632" cy="4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907D99DA-0457-744A-8BC0-7E77C47F864C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6443"/>
          <a:stretch>
            <a:fillRect/>
          </a:stretch>
        </p:blipFill>
        <p:spPr>
          <a:xfrm>
            <a:off x="11449455" y="6018551"/>
            <a:ext cx="387668" cy="476416"/>
          </a:xfrm>
        </p:spPr>
      </p:pic>
      <p:sp>
        <p:nvSpPr>
          <p:cNvPr id="28" name="Rectangle 1">
            <a:extLst>
              <a:ext uri="{FF2B5EF4-FFF2-40B4-BE49-F238E27FC236}">
                <a16:creationId xmlns:a16="http://schemas.microsoft.com/office/drawing/2014/main" id="{29299401-3F19-4B67-911D-48BD1943FA47}"/>
              </a:ext>
            </a:extLst>
          </p:cNvPr>
          <p:cNvSpPr/>
          <p:nvPr/>
        </p:nvSpPr>
        <p:spPr>
          <a:xfrm>
            <a:off x="5963055" y="412409"/>
            <a:ext cx="5486400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760023" y="4810541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Unilever</a:t>
            </a: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E051CE3-968F-4AB3-B630-4F4864209C7F}"/>
              </a:ext>
            </a:extLst>
          </p:cNvPr>
          <p:cNvGrpSpPr/>
          <p:nvPr/>
        </p:nvGrpSpPr>
        <p:grpSpPr>
          <a:xfrm>
            <a:off x="4685353" y="2299957"/>
            <a:ext cx="6764102" cy="1747846"/>
            <a:chOff x="3953624" y="1914021"/>
            <a:chExt cx="4290784" cy="1747846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3953624" y="1914021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Respon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Unilever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terhadap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VUCA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Fokus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akan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pengembangan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SDM yang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handal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berbagai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program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pelatihan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.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Memperluas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portfolio footprint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memperkuat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premium segment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Merangsang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pertumbuhan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pasar dan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menstimulasi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konsumsi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melalui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inovasi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lewat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dukungan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teknologi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2865BCD-72C8-7DBC-9B1B-53F5EDBE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4" y="252722"/>
            <a:ext cx="5207656" cy="394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E2154-DD6C-C461-C2AE-CD0786239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735" y="355019"/>
            <a:ext cx="3323720" cy="1908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3DF9D-35E1-CA9D-1280-A4C1F78B0409}"/>
              </a:ext>
            </a:extLst>
          </p:cNvPr>
          <p:cNvSpPr txBox="1"/>
          <p:nvPr/>
        </p:nvSpPr>
        <p:spPr>
          <a:xfrm>
            <a:off x="772408" y="5671984"/>
            <a:ext cx="4464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Source : </a:t>
            </a:r>
            <a:r>
              <a:rPr lang="en-US" sz="1600" dirty="0" err="1">
                <a:hlinkClick r:id="rId5"/>
              </a:rPr>
              <a:t>Pertarungan</a:t>
            </a:r>
            <a:r>
              <a:rPr lang="en-US" sz="1600" dirty="0">
                <a:hlinkClick r:id="rId5"/>
              </a:rPr>
              <a:t> Unilever </a:t>
            </a:r>
            <a:r>
              <a:rPr lang="en-US" sz="1600" dirty="0" err="1">
                <a:hlinkClick r:id="rId5"/>
              </a:rPr>
              <a:t>Menghadapai</a:t>
            </a:r>
            <a:r>
              <a:rPr lang="en-US" sz="1600" dirty="0">
                <a:hlinkClick r:id="rId5"/>
              </a:rPr>
              <a:t> </a:t>
            </a:r>
            <a:r>
              <a:rPr lang="en-US" sz="1600" dirty="0" err="1">
                <a:hlinkClick r:id="rId5"/>
              </a:rPr>
              <a:t>Pandemi</a:t>
            </a:r>
            <a:r>
              <a:rPr lang="en-US" sz="1600" dirty="0">
                <a:hlinkClick r:id="rId5"/>
              </a:rPr>
              <a:t> - </a:t>
            </a:r>
            <a:r>
              <a:rPr lang="en-US" sz="1600" dirty="0" err="1">
                <a:hlinkClick r:id="rId5"/>
              </a:rPr>
              <a:t>Profil</a:t>
            </a:r>
            <a:r>
              <a:rPr lang="en-US" sz="1600" dirty="0">
                <a:hlinkClick r:id="rId5"/>
              </a:rPr>
              <a:t> Katadata.co.id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1D8825-C42E-54EB-27A7-A30DA6713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703" y="4130129"/>
            <a:ext cx="3396961" cy="23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85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</TotalTime>
  <Words>665</Words>
  <Application>Microsoft Macintosh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Calibri Light</vt:lpstr>
      <vt:lpstr>Georgia</vt:lpstr>
      <vt:lpstr>Cover and End Slide Master</vt:lpstr>
      <vt:lpstr>Contents Slide Master</vt:lpstr>
      <vt:lpstr>Section Break Slide Master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 the Unthinkable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siscamedianti_1801617265@mhs.unj.ac.id</cp:lastModifiedBy>
  <cp:revision>132</cp:revision>
  <dcterms:created xsi:type="dcterms:W3CDTF">2019-01-14T06:35:35Z</dcterms:created>
  <dcterms:modified xsi:type="dcterms:W3CDTF">2023-02-14T23:49:05Z</dcterms:modified>
</cp:coreProperties>
</file>