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92" r:id="rId4"/>
    <p:sldId id="537" r:id="rId5"/>
    <p:sldId id="536" r:id="rId6"/>
    <p:sldId id="281" r:id="rId7"/>
    <p:sldId id="279" r:id="rId8"/>
    <p:sldId id="280" r:id="rId9"/>
    <p:sldId id="278" r:id="rId10"/>
    <p:sldId id="538" r:id="rId11"/>
    <p:sldId id="539" r:id="rId12"/>
    <p:sldId id="540" r:id="rId13"/>
    <p:sldId id="541" r:id="rId14"/>
    <p:sldId id="542" r:id="rId15"/>
    <p:sldId id="543" r:id="rId16"/>
    <p:sldId id="534" r:id="rId17"/>
    <p:sldId id="550" r:id="rId18"/>
    <p:sldId id="544" r:id="rId19"/>
    <p:sldId id="545" r:id="rId20"/>
    <p:sldId id="546" r:id="rId21"/>
    <p:sldId id="547" r:id="rId22"/>
    <p:sldId id="548" r:id="rId23"/>
    <p:sldId id="532" r:id="rId24"/>
    <p:sldId id="549" r:id="rId25"/>
    <p:sldId id="498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F93EB-BDBD-4B5C-B7C7-189A4FC82A7E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C4460-7CD8-466F-911D-BDD7E6DE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5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C8790-437E-4D68-AB99-E6AE0BE500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C24E41-4C70-4124-8A1E-48DC76E681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7B91A-7D3B-4F01-9B91-7E3F57033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41137-8FA6-4E13-8534-BB4554BA6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FFE9-83EF-4C89-9774-97F5B486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65DF9-345A-4245-8DF9-F077750D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2EE5-F6A3-43F5-B758-4FA9593E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15D5-AB19-4A82-A031-AEDA1848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865B6-D543-4F69-934F-7135B2F80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362C0-D218-4487-9D9C-42CB1BD5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E088B-520A-4623-A392-14887719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0B9B-B9FE-4D37-B426-8DE3A90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DAC0D-A4D3-4DBD-A890-193A7EEA2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A0A58-B1BD-4C53-B6DC-76A89D5E7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BE52B-697F-460A-B1EF-DBAEF45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BA957-0F4D-4E77-B3CC-827F2699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61CB9-51AC-4CD3-B285-A1FDE736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4B1D1-CF58-49D9-9D10-7F560703CF0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2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DB348-CEE3-4703-B680-14396B1C257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3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845B4-3DF9-4C5C-9480-FCBABD8177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40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3861F-FDC5-4AD0-B1E2-196599E404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9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F30FE-3DF6-43B6-988C-FF41C3CDDD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60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0B1C1-B7B6-432C-95FE-382549C08BA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67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E9754-158E-4A95-A494-2B326369772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79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5842D-E27D-4AE2-8822-483073EE13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8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5E5E-AFA9-4AFD-8FC1-3DB422CF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32F74-C4C2-442C-A347-85B99218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A7B06-84C1-441E-8FB0-D73E11139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32BDA-E333-409E-8452-8DB68C882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212A8-C921-4E81-BBA3-398D0C7F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93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12C08B-60BE-4D2B-B762-AB7089CD488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30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058DB-21D0-4365-B851-E3CE37D3D6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84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A5E20-3E1B-4C12-AE4C-ACA12EAA2C0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50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978" y="391179"/>
            <a:ext cx="3156022" cy="607564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074056" y="2293257"/>
            <a:ext cx="7242630" cy="2734403"/>
          </a:xfrm>
        </p:spPr>
        <p:txBody>
          <a:bodyPr/>
          <a:lstStyle/>
          <a:p>
            <a:pPr algn="l"/>
            <a:r>
              <a:rPr lang="en-US">
                <a:solidFill>
                  <a:srgbClr val="FF577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Master title style</a:t>
            </a:r>
            <a:endParaRPr lang="en-US" dirty="0">
              <a:solidFill>
                <a:srgbClr val="FF577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074056" y="5119735"/>
            <a:ext cx="7242630" cy="940933"/>
          </a:xfrm>
        </p:spPr>
        <p:txBody>
          <a:bodyPr/>
          <a:lstStyle/>
          <a:p>
            <a:pPr algn="l"/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56" y="737481"/>
            <a:ext cx="1971715" cy="14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73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57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5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679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476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41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9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64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64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07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8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0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0516-38B9-4A8B-804D-F68B490B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C957-51AE-4F57-9C42-222EA17B0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F8A85-2211-44CD-9FC9-D563F861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58A81-8F6C-4A90-93CF-9A1C8C99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40162-6C97-4C00-BAAC-B98C2B02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47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586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434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6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6296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07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42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4399"/>
            <a:ext cx="12192000" cy="102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1" y="5949575"/>
            <a:ext cx="1129840" cy="8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95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BA712-26D3-4B24-B349-4762626DA0EE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6B4E3-C442-4672-B6F8-24CA4B3BE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7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3C941-534E-4E24-9AF9-00EDED468A28}" type="datetime1">
              <a:rPr lang="id-ID" altLang="en-US"/>
              <a:pPr>
                <a:defRPr/>
              </a:pPr>
              <a:t>26/02/2020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298D-4F8B-4E11-8C10-04E3A33DFA46}" type="slidenum">
              <a:rPr lang="id-ID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4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0D6F-5A16-43D2-8322-3CC62415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4E92-4FDD-4F93-B58E-FCD83A5FF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A38EA-C465-4FB5-BE58-5695DD7FD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5BA0B-F48F-4DF4-B352-A3B0D65B1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2AE56-33F1-4A55-8439-42B0A877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85A42-0F24-412F-860C-5A3349D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67F8-79A7-4954-8B3A-A3F78441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1A0C6-61CF-40B5-A167-052B5C76D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43381-9770-4530-9676-FA8C49776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1FCFC-0FF6-4401-A15D-A2082C7A2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581DD-3BA8-4F0B-9ECF-E179FC3E6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1B17C-A801-4FA3-8367-3ED0EA4E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565FBC-A1D4-4413-9D5B-7DA4F68A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E4AD1-3F72-4EED-8131-376BACBB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9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F625-1B28-4538-B5D7-232F3F12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FD51A-4070-428B-A58D-98EF44D8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03579-C3AF-43F7-ABC2-A61CA131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B6AF6-C343-4F0D-BF84-5712F650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235762-6D8A-481D-A5EB-161F755F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9D4F7-518D-49F1-ADE7-E0159E20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F9719-5072-425B-AFDD-E0AC66B4F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8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237A-73D0-4C26-8C6D-3AA64387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6942F-02B5-40C5-9237-15D7FEA01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17EE-99D8-4A45-B182-A365170B5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602B7-E716-426D-B1B2-0F5520C7D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E86D5-3D2A-4B44-B1F5-A1961D7B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9E2F0-EFB6-4C07-A6FD-C8E29EF9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2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87BA-FDCC-41C0-8731-C48DCE83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C6C58-34C7-4D03-9CAD-D23ED7D65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DD47F-2AD1-43BB-9689-1E546F2C2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4253C-BC2E-4796-8E5F-D6B5A1A3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04885-3CC6-420D-84DC-1A856853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1311D-CFD8-444F-8C20-CD45A3A1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A15DEB-78EA-4530-AB97-B9AD75E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CF59B-BC16-49CB-979A-3953A605D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3AA0F-7466-473F-AC76-5C2C68B98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22D8F-05C3-4643-BC27-DC150CA70EA0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F301E-3746-4CB5-9C15-757734C1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097F9-3CC0-403C-88B5-4D5EB26A2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D6D35-DD18-4EF5-951F-826DE7D24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BC7D0D7-B405-4C85-A1A9-65AECD98A6C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5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43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72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5773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65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4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516680" y="0"/>
            <a:ext cx="9151320" cy="6858000"/>
          </a:xfrm>
          <a:prstGeom prst="rect">
            <a:avLst/>
          </a:prstGeom>
          <a:solidFill>
            <a:srgbClr val="F5C3B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pic>
        <p:nvPicPr>
          <p:cNvPr id="1026" name="Picture 2" descr="C:\Users\Administrator\Desktop\mutir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9135" y="3364329"/>
            <a:ext cx="5746410" cy="34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muti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655" y="2361"/>
            <a:ext cx="5757370" cy="33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6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2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35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8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81F488-BDA6-4DF0-BFA2-A5C46C810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372" y="469135"/>
            <a:ext cx="7279255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2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Pictures\diagram_kepribadi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4456"/>
            <a:ext cx="9137650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DD2641-C77D-4DF5-9206-AB4B30CA3C4A}"/>
              </a:ext>
            </a:extLst>
          </p:cNvPr>
          <p:cNvSpPr txBox="1"/>
          <p:nvPr/>
        </p:nvSpPr>
        <p:spPr>
          <a:xfrm>
            <a:off x="3809270" y="2075528"/>
            <a:ext cx="4553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dirty="0" err="1">
                <a:solidFill>
                  <a:schemeClr val="bg1"/>
                </a:solidFill>
                <a:latin typeface="Segoe UI" panose="020B0502040204020203" pitchFamily="34" charset="0"/>
                <a:ea typeface="ＭＳ Ｐゴシック" pitchFamily="-112" charset="-128"/>
                <a:cs typeface="Segoe UI" panose="020B0502040204020203" pitchFamily="34" charset="0"/>
              </a:rPr>
              <a:t>Pengakuan</a:t>
            </a:r>
            <a:br>
              <a:rPr lang="en-US" sz="5400" b="1" i="1" dirty="0">
                <a:solidFill>
                  <a:schemeClr val="bg1"/>
                </a:solidFill>
                <a:latin typeface="Segoe UI" panose="020B0502040204020203" pitchFamily="34" charset="0"/>
                <a:ea typeface="ＭＳ Ｐゴシック" pitchFamily="-112" charset="-128"/>
                <a:cs typeface="Segoe UI" panose="020B0502040204020203" pitchFamily="34" charset="0"/>
              </a:rPr>
            </a:br>
            <a:r>
              <a:rPr lang="en-US" sz="5400" b="1" i="1" dirty="0" err="1">
                <a:solidFill>
                  <a:schemeClr val="bg1"/>
                </a:solidFill>
                <a:latin typeface="Segoe UI" panose="020B0502040204020203" pitchFamily="34" charset="0"/>
                <a:ea typeface="ＭＳ Ｐゴシック" pitchFamily="-112" charset="-128"/>
                <a:cs typeface="Segoe UI" panose="020B0502040204020203" pitchFamily="34" charset="0"/>
              </a:rPr>
              <a:t>dari</a:t>
            </a:r>
            <a:r>
              <a:rPr lang="en-US" sz="5400" b="1" i="1" dirty="0">
                <a:solidFill>
                  <a:schemeClr val="bg1"/>
                </a:solidFill>
                <a:latin typeface="Segoe UI" panose="020B0502040204020203" pitchFamily="34" charset="0"/>
                <a:ea typeface="ＭＳ Ｐゴシック" pitchFamily="-112" charset="-128"/>
                <a:cs typeface="Segoe UI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/>
                </a:solidFill>
                <a:latin typeface="Segoe UI" panose="020B0502040204020203" pitchFamily="34" charset="0"/>
                <a:ea typeface="ＭＳ Ｐゴシック" pitchFamily="-112" charset="-128"/>
                <a:cs typeface="Segoe UI" panose="020B0502040204020203" pitchFamily="34" charset="0"/>
              </a:rPr>
              <a:t>Hati</a:t>
            </a:r>
            <a:endParaRPr lang="en-US" sz="5400" b="1" i="1" dirty="0">
              <a:solidFill>
                <a:schemeClr val="bg1"/>
              </a:solidFill>
              <a:latin typeface="Segoe UI" panose="020B0502040204020203" pitchFamily="34" charset="0"/>
              <a:ea typeface="ＭＳ Ｐゴシック" pitchFamily="-112" charset="-128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2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5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4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6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2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F02DB0E-5E2A-48A9-8679-43BED282D1E3}" vid="{33DB2635-AD00-4367-831D-4C32F5DBB9D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6</Words>
  <Application>Microsoft Office PowerPoint</Application>
  <PresentationFormat>Widescreen</PresentationFormat>
  <Paragraphs>3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Putra W</dc:creator>
  <cp:lastModifiedBy>tanding sunarmo</cp:lastModifiedBy>
  <cp:revision>17</cp:revision>
  <dcterms:created xsi:type="dcterms:W3CDTF">2020-02-07T02:46:29Z</dcterms:created>
  <dcterms:modified xsi:type="dcterms:W3CDTF">2020-02-26T04:10:19Z</dcterms:modified>
</cp:coreProperties>
</file>